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870" r:id="rId4"/>
    <p:sldMasterId id="2147483850" r:id="rId5"/>
  </p:sldMasterIdLst>
  <p:notesMasterIdLst>
    <p:notesMasterId r:id="rId10"/>
  </p:notesMasterIdLst>
  <p:handoutMasterIdLst>
    <p:handoutMasterId r:id="rId11"/>
  </p:handoutMasterIdLst>
  <p:sldIdLst>
    <p:sldId id="2134807700" r:id="rId6"/>
    <p:sldId id="2147375478" r:id="rId7"/>
    <p:sldId id="2147375479" r:id="rId8"/>
    <p:sldId id="490" r:id="rId9"/>
  </p:sldIdLst>
  <p:sldSz cx="12192000" cy="6858000"/>
  <p:notesSz cx="6797675" cy="9926638"/>
  <p:embeddedFontLst>
    <p:embeddedFont>
      <p:font typeface="IberPangea Text" panose="020B0604020202020204" charset="0"/>
      <p:regular r:id="rId12"/>
      <p:bold r:id="rId13"/>
      <p:italic r:id="rId14"/>
      <p:boldItalic r:id="rId15"/>
    </p:embeddedFont>
    <p:embeddedFont>
      <p:font typeface="IberPangea Text Light" panose="020B0604020202020204" charset="0"/>
      <p:regular r:id="rId16"/>
      <p:italic r:id="rId17"/>
    </p:embeddedFont>
  </p:embeddedFontLst>
  <p:defaultTextStyle>
    <a:defPPr>
      <a:defRPr lang="es-E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2" charset="77"/>
        <a:ea typeface="+mn-ea"/>
        <a:cs typeface="+mn-cs"/>
      </a:defRPr>
    </a:lvl1pPr>
    <a:lvl2pPr marL="228586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2" charset="77"/>
        <a:ea typeface="+mn-ea"/>
        <a:cs typeface="+mn-cs"/>
      </a:defRPr>
    </a:lvl2pPr>
    <a:lvl3pPr marL="457172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2" charset="77"/>
        <a:ea typeface="+mn-ea"/>
        <a:cs typeface="+mn-cs"/>
      </a:defRPr>
    </a:lvl3pPr>
    <a:lvl4pPr marL="685757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2" charset="77"/>
        <a:ea typeface="+mn-ea"/>
        <a:cs typeface="+mn-cs"/>
      </a:defRPr>
    </a:lvl4pPr>
    <a:lvl5pPr marL="914343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2" charset="77"/>
        <a:ea typeface="+mn-ea"/>
        <a:cs typeface="+mn-cs"/>
      </a:defRPr>
    </a:lvl5pPr>
    <a:lvl6pPr marL="1142929" algn="l" defTabSz="457172" rtl="0" eaLnBrk="1" latinLnBrk="0" hangingPunct="1">
      <a:defRPr kern="1200">
        <a:solidFill>
          <a:schemeClr val="tx1"/>
        </a:solidFill>
        <a:latin typeface="Arial" pitchFamily="2" charset="77"/>
        <a:ea typeface="+mn-ea"/>
        <a:cs typeface="+mn-cs"/>
      </a:defRPr>
    </a:lvl6pPr>
    <a:lvl7pPr marL="1371515" algn="l" defTabSz="457172" rtl="0" eaLnBrk="1" latinLnBrk="0" hangingPunct="1">
      <a:defRPr kern="1200">
        <a:solidFill>
          <a:schemeClr val="tx1"/>
        </a:solidFill>
        <a:latin typeface="Arial" pitchFamily="2" charset="77"/>
        <a:ea typeface="+mn-ea"/>
        <a:cs typeface="+mn-cs"/>
      </a:defRPr>
    </a:lvl7pPr>
    <a:lvl8pPr marL="1600100" algn="l" defTabSz="457172" rtl="0" eaLnBrk="1" latinLnBrk="0" hangingPunct="1">
      <a:defRPr kern="1200">
        <a:solidFill>
          <a:schemeClr val="tx1"/>
        </a:solidFill>
        <a:latin typeface="Arial" pitchFamily="2" charset="77"/>
        <a:ea typeface="+mn-ea"/>
        <a:cs typeface="+mn-cs"/>
      </a:defRPr>
    </a:lvl8pPr>
    <a:lvl9pPr marL="1828686" algn="l" defTabSz="457172" rtl="0" eaLnBrk="1" latinLnBrk="0" hangingPunct="1">
      <a:defRPr kern="1200">
        <a:solidFill>
          <a:schemeClr val="tx1"/>
        </a:solidFill>
        <a:latin typeface="Arial" pitchFamily="2" charset="77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37CB187D-0A24-0379-E7D7-2B5A12435E26}" name="Rymill, Nicola (ps066597)" initials="RN(" userId="S::Nicola.Rymill@spenergynetworks.co.uk::0c08e20e-4ee0-49e9-9870-f5d6faf9ee97" providerId="AD"/>
  <p188:author id="{F99792F4-850C-CDFB-7377-DDC47777E753}" name="ROY, LAUREN" initials="LR" userId="S::l.roy@spenergynetworks.co.uk::94d53356-c14e-45e4-99fe-d58f005edc1c" providerId="AD"/>
  <p188:author id="{5B9A8CF5-BC38-E751-09AC-711DD2123EAB}" name="Sarda Lino, Sara" initials="SLS" userId="S::ssarda@iberdrola.es::628821d0-a4f1-4cec-bac1-c42dfee3e843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F4E6"/>
    <a:srgbClr val="F6FCF8"/>
    <a:srgbClr val="E3850D"/>
    <a:srgbClr val="EFFBF4"/>
    <a:srgbClr val="ECFAF2"/>
    <a:srgbClr val="FFFFFF"/>
    <a:srgbClr val="FEF6EC"/>
    <a:srgbClr val="FCE7CC"/>
    <a:srgbClr val="FFCD52"/>
    <a:srgbClr val="FF9C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Estilo medio 2 - Énfasis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9631B5-78F2-41C9-869B-9F39066F8104}" styleName="Estilo medio 3 - Énfasis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7292A2E-F333-43FB-9621-5CBBE7FDCDCB}" styleName="Estilo claro 2 - Acento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ABFCF23-3B69-468F-B69F-88F6DE6A72F2}" styleName="Estilo medio 1 - Énfasis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Estilo medio 1 - Énfasis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9CF1AB2-1976-4502-BF36-3FF5EA218861}" styleName="Estilo medio 4 - Énfasis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Estilo medio 4 - Énfasis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0660B408-B3CF-4A94-85FC-2B1E0A45F4A2}" styleName="Estilo oscuro 2 - Énfasis 1/Énfasis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91EBBBCC-DAD2-459C-BE2E-F6DE35CF9A28}" styleName="Estilo oscuro 2 - Énfasis 3/Énfasis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46F890A9-2807-4EBB-B81D-B2AA78EC7F39}" styleName="Estilo oscuro 2 - Énfasis 5/Énfasis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74" d="100"/>
          <a:sy n="74" d="100"/>
        </p:scale>
        <p:origin x="352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font" Target="fonts/font2.fntdata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customXml" Target="../customXml/item2.xml"/><Relationship Id="rId16" Type="http://schemas.openxmlformats.org/officeDocument/2006/relationships/font" Target="fonts/font5.fntdata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font" Target="fonts/font4.fntdata"/><Relationship Id="rId10" Type="http://schemas.openxmlformats.org/officeDocument/2006/relationships/notesMaster" Target="notesMasters/notesMaster1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font" Target="fonts/font3.fntdata"/><Relationship Id="rId22" Type="http://schemas.microsoft.com/office/2018/10/relationships/authors" Target="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C43DA892-307A-E347-9194-62A21C67572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>
              <a:latin typeface="IberPangea Text Light" panose="020B0404000000000000" pitchFamily="34" charset="0"/>
            </a:endParaRP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3B6F4688-6EE6-7843-A300-B1DE28926F0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A8FB47-5564-9243-9272-51DAF8FFEF94}" type="datetimeFigureOut">
              <a:rPr lang="es-ES" smtClean="0">
                <a:latin typeface="IberPangea Text Light" panose="020B0404000000000000" pitchFamily="34" charset="0"/>
              </a:rPr>
              <a:t>25/03/2026</a:t>
            </a:fld>
            <a:endParaRPr lang="es-ES">
              <a:latin typeface="IberPangea Text Light" panose="020B0404000000000000" pitchFamily="34" charset="0"/>
            </a:endParaRPr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617CAA0D-37D0-6B4C-BAC3-1CFAB35E213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>
              <a:latin typeface="IberPangea Text Light" panose="020B0404000000000000" pitchFamily="34" charset="0"/>
            </a:endParaRPr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16FC91A7-283B-DC4A-89F0-A4228DEC41D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8D3102-2B43-BB40-9596-9DED75F4FA13}" type="slidenum">
              <a:rPr lang="es-ES" smtClean="0">
                <a:latin typeface="IberPangea Text Light" panose="020B0404000000000000" pitchFamily="34" charset="0"/>
              </a:rPr>
              <a:t>‹#›</a:t>
            </a:fld>
            <a:endParaRPr lang="es-ES">
              <a:latin typeface="IberPangea Text Light" panose="020B0404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6191741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3127" userDrawn="1">
          <p15:clr>
            <a:srgbClr val="F26B43"/>
          </p15:clr>
        </p15:guide>
        <p15:guide id="2" pos="2141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B01C405C-4B83-CA4F-B731-38CA9DC20A0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1" i="0">
                <a:latin typeface="IberPangea Text" panose="020B0404000000000000" pitchFamily="34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DC787299-38DA-864E-A1D0-CA4FF0FA3D36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1" i="0">
                <a:latin typeface="IberPangea Text" panose="020B0404000000000000" pitchFamily="34" charset="0"/>
              </a:defRPr>
            </a:lvl1pPr>
          </a:lstStyle>
          <a:p>
            <a:pPr>
              <a:defRPr/>
            </a:pPr>
            <a:fld id="{65570E49-5083-DF4E-8F85-59825E114241}" type="datetimeFigureOut">
              <a:rPr lang="es-ES" smtClean="0"/>
              <a:pPr>
                <a:defRPr/>
              </a:pPr>
              <a:t>25/03/2026</a:t>
            </a:fld>
            <a:endParaRPr lang="es-ES"/>
          </a:p>
        </p:txBody>
      </p:sp>
      <p:sp>
        <p:nvSpPr>
          <p:cNvPr id="4" name="Marcador de imagen de diapositiva 3">
            <a:extLst>
              <a:ext uri="{FF2B5EF4-FFF2-40B4-BE49-F238E27FC236}">
                <a16:creationId xmlns:a16="http://schemas.microsoft.com/office/drawing/2014/main" id="{344FF829-E961-1B48-978F-49185604FB6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s-ES" noProof="0"/>
          </a:p>
        </p:txBody>
      </p:sp>
      <p:sp>
        <p:nvSpPr>
          <p:cNvPr id="5" name="Marcador de notas 4">
            <a:extLst>
              <a:ext uri="{FF2B5EF4-FFF2-40B4-BE49-F238E27FC236}">
                <a16:creationId xmlns:a16="http://schemas.microsoft.com/office/drawing/2014/main" id="{48722998-6FE0-6246-BF73-9D7A3F32F3F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noProof="0"/>
              <a:t>Haga clic para modificar los estilos de texto del patrón</a:t>
            </a:r>
          </a:p>
          <a:p>
            <a:pPr lvl="1"/>
            <a:r>
              <a:rPr lang="es-ES" noProof="0"/>
              <a:t>Segundo nivel</a:t>
            </a:r>
          </a:p>
          <a:p>
            <a:pPr lvl="2"/>
            <a:r>
              <a:rPr lang="es-ES" noProof="0"/>
              <a:t>Tercer nivel</a:t>
            </a:r>
          </a:p>
          <a:p>
            <a:pPr lvl="3"/>
            <a:r>
              <a:rPr lang="es-ES" noProof="0"/>
              <a:t>Cuarto nivel</a:t>
            </a:r>
          </a:p>
          <a:p>
            <a:pPr lvl="4"/>
            <a:r>
              <a:rPr lang="es-ES" noProof="0"/>
              <a:t>Quinto nivel</a:t>
            </a:r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2B4590A-E43D-6B4C-BD6E-E6D5EFEAD3B0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1" i="0">
                <a:latin typeface="IberPangea Text" panose="020B0404000000000000" pitchFamily="34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64E76EC-B62D-BB46-9FF8-0861CF883C6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1" i="0">
                <a:latin typeface="IberPangea Text" panose="020B0404000000000000" pitchFamily="34" charset="0"/>
              </a:defRPr>
            </a:lvl1pPr>
          </a:lstStyle>
          <a:p>
            <a:pPr>
              <a:defRPr/>
            </a:pPr>
            <a:fld id="{F1CA40EA-03DA-B94C-9A0E-A28DB663F067}" type="slidenum">
              <a:rPr lang="es-ES" smtClean="0"/>
              <a:pPr>
                <a:defRPr/>
              </a:pPr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600" b="0" i="0" kern="1200">
        <a:solidFill>
          <a:schemeClr val="tx1"/>
        </a:solidFill>
        <a:latin typeface="IberPangea Text" panose="020B0504000000000000" pitchFamily="34" charset="0"/>
        <a:ea typeface="+mn-ea"/>
        <a:cs typeface="+mn-cs"/>
      </a:defRPr>
    </a:lvl1pPr>
    <a:lvl2pPr marL="228586" algn="l" rtl="0" eaLnBrk="0" fontAlgn="base" hangingPunct="0">
      <a:spcBef>
        <a:spcPct val="30000"/>
      </a:spcBef>
      <a:spcAft>
        <a:spcPct val="0"/>
      </a:spcAft>
      <a:defRPr sz="600" b="0" i="0" kern="1200">
        <a:solidFill>
          <a:schemeClr val="tx1"/>
        </a:solidFill>
        <a:latin typeface="IberPangea Text" panose="020B0504000000000000" pitchFamily="34" charset="0"/>
        <a:ea typeface="+mn-ea"/>
        <a:cs typeface="+mn-cs"/>
      </a:defRPr>
    </a:lvl2pPr>
    <a:lvl3pPr marL="457172" algn="l" rtl="0" eaLnBrk="0" fontAlgn="base" hangingPunct="0">
      <a:spcBef>
        <a:spcPct val="30000"/>
      </a:spcBef>
      <a:spcAft>
        <a:spcPct val="0"/>
      </a:spcAft>
      <a:defRPr sz="600" b="0" i="0" kern="1200">
        <a:solidFill>
          <a:schemeClr val="tx1"/>
        </a:solidFill>
        <a:latin typeface="IberPangea Text" panose="020B0504000000000000" pitchFamily="34" charset="0"/>
        <a:ea typeface="+mn-ea"/>
        <a:cs typeface="+mn-cs"/>
      </a:defRPr>
    </a:lvl3pPr>
    <a:lvl4pPr marL="685757" algn="l" rtl="0" eaLnBrk="0" fontAlgn="base" hangingPunct="0">
      <a:spcBef>
        <a:spcPct val="30000"/>
      </a:spcBef>
      <a:spcAft>
        <a:spcPct val="0"/>
      </a:spcAft>
      <a:defRPr sz="600" b="0" i="0" kern="1200">
        <a:solidFill>
          <a:schemeClr val="tx1"/>
        </a:solidFill>
        <a:latin typeface="IberPangea Text" panose="020B0504000000000000" pitchFamily="34" charset="0"/>
        <a:ea typeface="+mn-ea"/>
        <a:cs typeface="+mn-cs"/>
      </a:defRPr>
    </a:lvl4pPr>
    <a:lvl5pPr marL="914343" algn="l" rtl="0" eaLnBrk="0" fontAlgn="base" hangingPunct="0">
      <a:spcBef>
        <a:spcPct val="30000"/>
      </a:spcBef>
      <a:spcAft>
        <a:spcPct val="0"/>
      </a:spcAft>
      <a:defRPr sz="600" b="0" i="0" kern="1200">
        <a:solidFill>
          <a:schemeClr val="tx1"/>
        </a:solidFill>
        <a:latin typeface="IberPangea Text" panose="020B0504000000000000" pitchFamily="34" charset="0"/>
        <a:ea typeface="+mn-ea"/>
        <a:cs typeface="+mn-cs"/>
      </a:defRPr>
    </a:lvl5pPr>
    <a:lvl6pPr marL="1142929" algn="l" defTabSz="457172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6pPr>
    <a:lvl7pPr marL="1371515" algn="l" defTabSz="457172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7pPr>
    <a:lvl8pPr marL="1600100" algn="l" defTabSz="457172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8pPr>
    <a:lvl9pPr marL="1828686" algn="l" defTabSz="457172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orient="horz" pos="3127" userDrawn="1">
          <p15:clr>
            <a:srgbClr val="F26B43"/>
          </p15:clr>
        </p15:guide>
        <p15:guide id="2" pos="2141" userDrawn="1">
          <p15:clr>
            <a:srgbClr val="F26B43"/>
          </p15:clr>
        </p15:guide>
      </p15:sldGuideLst>
    </p:ext>
  </p:extLst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1CA40EA-03DA-B94C-9A0E-A28DB663F067}" type="slidenum">
              <a:rPr lang="es-ES" smtClean="0"/>
              <a:pPr>
                <a:defRPr/>
              </a:pPr>
              <a:t>2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1201656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1CA40EA-03DA-B94C-9A0E-A28DB663F067}" type="slidenum">
              <a:rPr lang="es-ES" smtClean="0"/>
              <a:pPr>
                <a:defRPr/>
              </a:pPr>
              <a:t>3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4346846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texto 12">
            <a:extLst>
              <a:ext uri="{FF2B5EF4-FFF2-40B4-BE49-F238E27FC236}">
                <a16:creationId xmlns:a16="http://schemas.microsoft.com/office/drawing/2014/main" id="{02C6E78E-94C2-B86A-43B0-C98F5800905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719512" y="1527134"/>
            <a:ext cx="8066088" cy="443328"/>
          </a:xfrm>
          <a:prstGeom prst="rect">
            <a:avLst/>
          </a:prstGeom>
        </p:spPr>
        <p:txBody>
          <a:bodyPr anchor="b" anchorCtr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 b="0" i="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  <a:ea typeface="IberPangea Text Light" panose="020B0404000000000000" pitchFamily="34" charset="0"/>
                <a:cs typeface="IberPangea Text Light" panose="020B0404000000000000" pitchFamily="34" charset="0"/>
              </a:defRPr>
            </a:lvl1pPr>
            <a:lvl2pPr marL="454212" indent="0">
              <a:buNone/>
              <a:defRPr b="0" i="0">
                <a:latin typeface="IberPangea Text Light" panose="020B0404000000000000" pitchFamily="34" charset="0"/>
                <a:ea typeface="IberPangea Text Light" panose="020B0404000000000000" pitchFamily="34" charset="0"/>
                <a:cs typeface="IberPangea Text Light" panose="020B0404000000000000" pitchFamily="34" charset="0"/>
              </a:defRPr>
            </a:lvl2pPr>
            <a:lvl3pPr marL="908423" indent="0">
              <a:buNone/>
              <a:defRPr b="0" i="0">
                <a:latin typeface="IberPangea Text Light" panose="020B0404000000000000" pitchFamily="34" charset="0"/>
                <a:ea typeface="IberPangea Text Light" panose="020B0404000000000000" pitchFamily="34" charset="0"/>
                <a:cs typeface="IberPangea Text Light" panose="020B0404000000000000" pitchFamily="34" charset="0"/>
              </a:defRPr>
            </a:lvl3pPr>
            <a:lvl4pPr marL="1362636" indent="0">
              <a:buNone/>
              <a:defRPr b="0" i="0">
                <a:latin typeface="IberPangea Text Light" panose="020B0404000000000000" pitchFamily="34" charset="0"/>
                <a:ea typeface="IberPangea Text Light" panose="020B0404000000000000" pitchFamily="34" charset="0"/>
                <a:cs typeface="IberPangea Text Light" panose="020B0404000000000000" pitchFamily="34" charset="0"/>
              </a:defRPr>
            </a:lvl4pPr>
            <a:lvl5pPr marL="1816846" indent="0">
              <a:buNone/>
              <a:defRPr b="0" i="0">
                <a:latin typeface="IberPangea Text Light" panose="020B0404000000000000" pitchFamily="34" charset="0"/>
                <a:ea typeface="IberPangea Text Light" panose="020B0404000000000000" pitchFamily="34" charset="0"/>
                <a:cs typeface="IberPangea Text Light" panose="020B0404000000000000" pitchFamily="34" charset="0"/>
              </a:defRPr>
            </a:lvl5pPr>
          </a:lstStyle>
          <a:p>
            <a:pPr lvl="0"/>
            <a:r>
              <a:rPr lang="es-ES"/>
              <a:t>Subtítulo de portada</a:t>
            </a:r>
          </a:p>
        </p:txBody>
      </p:sp>
      <p:sp>
        <p:nvSpPr>
          <p:cNvPr id="2" name="Título 14">
            <a:extLst>
              <a:ext uri="{FF2B5EF4-FFF2-40B4-BE49-F238E27FC236}">
                <a16:creationId xmlns:a16="http://schemas.microsoft.com/office/drawing/2014/main" id="{EE43D0D4-53D9-E48B-97B4-161635A2CF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19513" y="2730572"/>
            <a:ext cx="8066087" cy="909841"/>
          </a:xfrm>
          <a:prstGeom prst="rect">
            <a:avLst/>
          </a:prstGeom>
        </p:spPr>
        <p:txBody>
          <a:bodyPr anchor="t">
            <a:noAutofit/>
          </a:bodyPr>
          <a:lstStyle>
            <a:lvl1pPr>
              <a:lnSpc>
                <a:spcPct val="80000"/>
              </a:lnSpc>
              <a:defRPr sz="4400" b="1" i="0" spc="-150">
                <a:solidFill>
                  <a:schemeClr val="accent1"/>
                </a:solidFill>
                <a:latin typeface="+mj-lt"/>
                <a:ea typeface="IberPangea Text" panose="020B0404000000000000" pitchFamily="34" charset="0"/>
                <a:cs typeface="IberPangea Text" panose="020B0404000000000000" pitchFamily="34" charset="0"/>
              </a:defRPr>
            </a:lvl1pPr>
          </a:lstStyle>
          <a:p>
            <a:r>
              <a:rPr lang="es-ES"/>
              <a:t>Título de Portada</a:t>
            </a:r>
          </a:p>
        </p:txBody>
      </p:sp>
      <p:cxnSp>
        <p:nvCxnSpPr>
          <p:cNvPr id="22" name="Conector recto 17">
            <a:extLst>
              <a:ext uri="{FF2B5EF4-FFF2-40B4-BE49-F238E27FC236}">
                <a16:creationId xmlns:a16="http://schemas.microsoft.com/office/drawing/2014/main" id="{E6BFB2A2-D551-503C-6002-FDD2DD5E20A0}"/>
              </a:ext>
            </a:extLst>
          </p:cNvPr>
          <p:cNvCxnSpPr>
            <a:cxnSpLocks/>
          </p:cNvCxnSpPr>
          <p:nvPr userDrawn="1"/>
        </p:nvCxnSpPr>
        <p:spPr>
          <a:xfrm>
            <a:off x="395847" y="2312570"/>
            <a:ext cx="11388934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upo 4">
            <a:extLst>
              <a:ext uri="{FF2B5EF4-FFF2-40B4-BE49-F238E27FC236}">
                <a16:creationId xmlns:a16="http://schemas.microsoft.com/office/drawing/2014/main" id="{2D8C668B-7A26-1D67-3B7E-64E8D18D1659}"/>
              </a:ext>
            </a:extLst>
          </p:cNvPr>
          <p:cNvGrpSpPr/>
          <p:nvPr userDrawn="1"/>
        </p:nvGrpSpPr>
        <p:grpSpPr>
          <a:xfrm>
            <a:off x="415297" y="1541934"/>
            <a:ext cx="1961656" cy="605002"/>
            <a:chOff x="2846126" y="4550824"/>
            <a:chExt cx="6491475" cy="2002067"/>
          </a:xfrm>
        </p:grpSpPr>
        <p:sp>
          <p:nvSpPr>
            <p:cNvPr id="6" name="Forma libre 34">
              <a:extLst>
                <a:ext uri="{FF2B5EF4-FFF2-40B4-BE49-F238E27FC236}">
                  <a16:creationId xmlns:a16="http://schemas.microsoft.com/office/drawing/2014/main" id="{3E3313DD-6070-0DF3-2F34-987C11C85D7D}"/>
                </a:ext>
              </a:extLst>
            </p:cNvPr>
            <p:cNvSpPr/>
            <p:nvPr userDrawn="1"/>
          </p:nvSpPr>
          <p:spPr>
            <a:xfrm>
              <a:off x="3691288" y="4550824"/>
              <a:ext cx="725300" cy="1162344"/>
            </a:xfrm>
            <a:custGeom>
              <a:avLst/>
              <a:gdLst>
                <a:gd name="connsiteX0" fmla="*/ 1 w 725300"/>
                <a:gd name="connsiteY0" fmla="*/ 828517 h 1162344"/>
                <a:gd name="connsiteX1" fmla="*/ 96082 w 725300"/>
                <a:gd name="connsiteY1" fmla="*/ 1063101 h 1162344"/>
                <a:gd name="connsiteX2" fmla="*/ 480404 w 725300"/>
                <a:gd name="connsiteY2" fmla="*/ 1125772 h 1162344"/>
                <a:gd name="connsiteX3" fmla="*/ 596046 w 725300"/>
                <a:gd name="connsiteY3" fmla="*/ 0 h 1162344"/>
                <a:gd name="connsiteX4" fmla="*/ 1 w 725300"/>
                <a:gd name="connsiteY4" fmla="*/ 828517 h 1162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5300" h="1162344">
                  <a:moveTo>
                    <a:pt x="1" y="828517"/>
                  </a:moveTo>
                  <a:cubicBezTo>
                    <a:pt x="-240" y="916325"/>
                    <a:pt x="34303" y="1000660"/>
                    <a:pt x="96082" y="1063101"/>
                  </a:cubicBezTo>
                  <a:cubicBezTo>
                    <a:pt x="215751" y="1182118"/>
                    <a:pt x="377419" y="1182118"/>
                    <a:pt x="480404" y="1125772"/>
                  </a:cubicBezTo>
                  <a:cubicBezTo>
                    <a:pt x="606977" y="1057352"/>
                    <a:pt x="890616" y="852091"/>
                    <a:pt x="596046" y="0"/>
                  </a:cubicBezTo>
                  <a:cubicBezTo>
                    <a:pt x="596046" y="402472"/>
                    <a:pt x="1" y="443294"/>
                    <a:pt x="1" y="828517"/>
                  </a:cubicBezTo>
                  <a:close/>
                </a:path>
              </a:pathLst>
            </a:custGeom>
            <a:solidFill>
              <a:srgbClr val="FF9C1A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7" name="Forma libre 35">
              <a:extLst>
                <a:ext uri="{FF2B5EF4-FFF2-40B4-BE49-F238E27FC236}">
                  <a16:creationId xmlns:a16="http://schemas.microsoft.com/office/drawing/2014/main" id="{3C4E988F-A341-0DAE-4B9B-9661FDC2E0FC}"/>
                </a:ext>
              </a:extLst>
            </p:cNvPr>
            <p:cNvSpPr/>
            <p:nvPr userDrawn="1"/>
          </p:nvSpPr>
          <p:spPr>
            <a:xfrm>
              <a:off x="3268994" y="4550824"/>
              <a:ext cx="693851" cy="1162344"/>
            </a:xfrm>
            <a:custGeom>
              <a:avLst/>
              <a:gdLst>
                <a:gd name="connsiteX0" fmla="*/ 693852 w 693851"/>
                <a:gd name="connsiteY0" fmla="*/ 352451 h 1162344"/>
                <a:gd name="connsiteX1" fmla="*/ 595470 w 693851"/>
                <a:gd name="connsiteY1" fmla="*/ 0 h 1162344"/>
                <a:gd name="connsiteX2" fmla="*/ 1 w 693851"/>
                <a:gd name="connsiteY2" fmla="*/ 828517 h 1162344"/>
                <a:gd name="connsiteX3" fmla="*/ 96082 w 693851"/>
                <a:gd name="connsiteY3" fmla="*/ 1063101 h 1162344"/>
                <a:gd name="connsiteX4" fmla="*/ 480404 w 693851"/>
                <a:gd name="connsiteY4" fmla="*/ 1125772 h 1162344"/>
                <a:gd name="connsiteX5" fmla="*/ 693852 w 693851"/>
                <a:gd name="connsiteY5" fmla="*/ 352451 h 1162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3851" h="1162344">
                  <a:moveTo>
                    <a:pt x="693852" y="352451"/>
                  </a:moveTo>
                  <a:cubicBezTo>
                    <a:pt x="674291" y="246658"/>
                    <a:pt x="642647" y="139140"/>
                    <a:pt x="595470" y="0"/>
                  </a:cubicBezTo>
                  <a:cubicBezTo>
                    <a:pt x="595470" y="402472"/>
                    <a:pt x="1" y="443294"/>
                    <a:pt x="1" y="828517"/>
                  </a:cubicBezTo>
                  <a:cubicBezTo>
                    <a:pt x="-240" y="916325"/>
                    <a:pt x="34303" y="1000660"/>
                    <a:pt x="96082" y="1063101"/>
                  </a:cubicBezTo>
                  <a:cubicBezTo>
                    <a:pt x="215176" y="1182118"/>
                    <a:pt x="378570" y="1182118"/>
                    <a:pt x="480404" y="1125772"/>
                  </a:cubicBezTo>
                  <a:cubicBezTo>
                    <a:pt x="242791" y="873364"/>
                    <a:pt x="326790" y="581285"/>
                    <a:pt x="693852" y="352451"/>
                  </a:cubicBezTo>
                  <a:close/>
                </a:path>
              </a:pathLst>
            </a:custGeom>
            <a:solidFill>
              <a:srgbClr val="0DA9FF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8" name="Forma libre 36">
              <a:extLst>
                <a:ext uri="{FF2B5EF4-FFF2-40B4-BE49-F238E27FC236}">
                  <a16:creationId xmlns:a16="http://schemas.microsoft.com/office/drawing/2014/main" id="{DEBB0799-C67B-8594-935C-8DF7E8F1A8D0}"/>
                </a:ext>
              </a:extLst>
            </p:cNvPr>
            <p:cNvSpPr/>
            <p:nvPr userDrawn="1"/>
          </p:nvSpPr>
          <p:spPr>
            <a:xfrm>
              <a:off x="2846126" y="4550824"/>
              <a:ext cx="693850" cy="1436250"/>
            </a:xfrm>
            <a:custGeom>
              <a:avLst/>
              <a:gdLst>
                <a:gd name="connsiteX0" fmla="*/ 693851 w 693850"/>
                <a:gd name="connsiteY0" fmla="*/ 352451 h 1436250"/>
                <a:gd name="connsiteX1" fmla="*/ 596044 w 693850"/>
                <a:gd name="connsiteY1" fmla="*/ 0 h 1436250"/>
                <a:gd name="connsiteX2" fmla="*/ 0 w 693850"/>
                <a:gd name="connsiteY2" fmla="*/ 828517 h 1436250"/>
                <a:gd name="connsiteX3" fmla="*/ 160518 w 693850"/>
                <a:gd name="connsiteY3" fmla="*/ 1113698 h 1436250"/>
                <a:gd name="connsiteX4" fmla="*/ 145559 w 693850"/>
                <a:gd name="connsiteY4" fmla="*/ 1436250 h 1436250"/>
                <a:gd name="connsiteX5" fmla="*/ 221503 w 693850"/>
                <a:gd name="connsiteY5" fmla="*/ 1423601 h 1436250"/>
                <a:gd name="connsiteX6" fmla="*/ 209996 w 693850"/>
                <a:gd name="connsiteY6" fmla="*/ 1137846 h 1436250"/>
                <a:gd name="connsiteX7" fmla="*/ 480978 w 693850"/>
                <a:gd name="connsiteY7" fmla="*/ 1125772 h 1436250"/>
                <a:gd name="connsiteX8" fmla="*/ 693851 w 693850"/>
                <a:gd name="connsiteY8" fmla="*/ 352451 h 143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3850" h="1436250">
                  <a:moveTo>
                    <a:pt x="693851" y="352451"/>
                  </a:moveTo>
                  <a:cubicBezTo>
                    <a:pt x="674290" y="246658"/>
                    <a:pt x="643222" y="139140"/>
                    <a:pt x="596044" y="0"/>
                  </a:cubicBezTo>
                  <a:cubicBezTo>
                    <a:pt x="596044" y="402472"/>
                    <a:pt x="0" y="443294"/>
                    <a:pt x="0" y="828517"/>
                  </a:cubicBezTo>
                  <a:cubicBezTo>
                    <a:pt x="0" y="1026304"/>
                    <a:pt x="160518" y="1113698"/>
                    <a:pt x="160518" y="1113698"/>
                  </a:cubicBezTo>
                  <a:cubicBezTo>
                    <a:pt x="135871" y="1219398"/>
                    <a:pt x="130796" y="1328721"/>
                    <a:pt x="145559" y="1436250"/>
                  </a:cubicBezTo>
                  <a:lnTo>
                    <a:pt x="221503" y="1423601"/>
                  </a:lnTo>
                  <a:cubicBezTo>
                    <a:pt x="184682" y="1293660"/>
                    <a:pt x="207120" y="1152220"/>
                    <a:pt x="209996" y="1137846"/>
                  </a:cubicBezTo>
                  <a:cubicBezTo>
                    <a:pt x="307228" y="1177518"/>
                    <a:pt x="408486" y="1165444"/>
                    <a:pt x="480978" y="1125772"/>
                  </a:cubicBezTo>
                  <a:cubicBezTo>
                    <a:pt x="243366" y="873364"/>
                    <a:pt x="327364" y="581285"/>
                    <a:pt x="693851" y="352451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9" name="Forma libre 37">
              <a:extLst>
                <a:ext uri="{FF2B5EF4-FFF2-40B4-BE49-F238E27FC236}">
                  <a16:creationId xmlns:a16="http://schemas.microsoft.com/office/drawing/2014/main" id="{78F171C5-6F0B-5DFE-2042-917D80FE83EE}"/>
                </a:ext>
              </a:extLst>
            </p:cNvPr>
            <p:cNvSpPr/>
            <p:nvPr userDrawn="1"/>
          </p:nvSpPr>
          <p:spPr>
            <a:xfrm>
              <a:off x="4670505" y="4876226"/>
              <a:ext cx="601261" cy="786599"/>
            </a:xfrm>
            <a:custGeom>
              <a:avLst/>
              <a:gdLst>
                <a:gd name="connsiteX0" fmla="*/ 438403 w 601261"/>
                <a:gd name="connsiteY0" fmla="*/ 654330 h 786599"/>
                <a:gd name="connsiteX1" fmla="*/ 310104 w 601261"/>
                <a:gd name="connsiteY1" fmla="*/ 684228 h 786599"/>
                <a:gd name="connsiteX2" fmla="*/ 174326 w 601261"/>
                <a:gd name="connsiteY2" fmla="*/ 642831 h 786599"/>
                <a:gd name="connsiteX3" fmla="*/ 98382 w 601261"/>
                <a:gd name="connsiteY3" fmla="*/ 538188 h 786599"/>
                <a:gd name="connsiteX4" fmla="*/ 0 w 601261"/>
                <a:gd name="connsiteY4" fmla="*/ 579586 h 786599"/>
                <a:gd name="connsiteX5" fmla="*/ 63862 w 601261"/>
                <a:gd name="connsiteY5" fmla="*/ 689403 h 786599"/>
                <a:gd name="connsiteX6" fmla="*/ 169723 w 601261"/>
                <a:gd name="connsiteY6" fmla="*/ 761273 h 786599"/>
                <a:gd name="connsiteX7" fmla="*/ 310104 w 601261"/>
                <a:gd name="connsiteY7" fmla="*/ 786571 h 786599"/>
                <a:gd name="connsiteX8" fmla="*/ 464869 w 601261"/>
                <a:gd name="connsiteY8" fmla="*/ 758398 h 786599"/>
                <a:gd name="connsiteX9" fmla="*/ 565552 w 601261"/>
                <a:gd name="connsiteY9" fmla="*/ 681928 h 786599"/>
                <a:gd name="connsiteX10" fmla="*/ 601222 w 601261"/>
                <a:gd name="connsiteY10" fmla="*/ 566362 h 786599"/>
                <a:gd name="connsiteX11" fmla="*/ 575908 w 601261"/>
                <a:gd name="connsiteY11" fmla="*/ 471493 h 786599"/>
                <a:gd name="connsiteX12" fmla="*/ 499964 w 601261"/>
                <a:gd name="connsiteY12" fmla="*/ 399048 h 786599"/>
                <a:gd name="connsiteX13" fmla="*/ 372240 w 601261"/>
                <a:gd name="connsiteY13" fmla="*/ 347302 h 786599"/>
                <a:gd name="connsiteX14" fmla="*/ 278461 w 601261"/>
                <a:gd name="connsiteY14" fmla="*/ 322004 h 786599"/>
                <a:gd name="connsiteX15" fmla="*/ 177778 w 601261"/>
                <a:gd name="connsiteY15" fmla="*/ 279456 h 786599"/>
                <a:gd name="connsiteX16" fmla="*/ 143258 w 601261"/>
                <a:gd name="connsiteY16" fmla="*/ 205862 h 786599"/>
                <a:gd name="connsiteX17" fmla="*/ 186408 w 601261"/>
                <a:gd name="connsiteY17" fmla="*/ 130542 h 786599"/>
                <a:gd name="connsiteX18" fmla="*/ 300899 w 601261"/>
                <a:gd name="connsiteY18" fmla="*/ 102369 h 786599"/>
                <a:gd name="connsiteX19" fmla="*/ 419417 w 601261"/>
                <a:gd name="connsiteY19" fmla="*/ 133417 h 786599"/>
                <a:gd name="connsiteX20" fmla="*/ 488457 w 601261"/>
                <a:gd name="connsiteY20" fmla="*/ 229435 h 786599"/>
                <a:gd name="connsiteX21" fmla="*/ 587990 w 601261"/>
                <a:gd name="connsiteY21" fmla="*/ 192638 h 786599"/>
                <a:gd name="connsiteX22" fmla="*/ 528731 w 601261"/>
                <a:gd name="connsiteY22" fmla="*/ 86270 h 786599"/>
                <a:gd name="connsiteX23" fmla="*/ 431499 w 601261"/>
                <a:gd name="connsiteY23" fmla="*/ 21874 h 786599"/>
                <a:gd name="connsiteX24" fmla="*/ 300324 w 601261"/>
                <a:gd name="connsiteY24" fmla="*/ 26 h 786599"/>
                <a:gd name="connsiteX25" fmla="*/ 156490 w 601261"/>
                <a:gd name="connsiteY25" fmla="*/ 27049 h 786599"/>
                <a:gd name="connsiteX26" fmla="*/ 60985 w 601261"/>
                <a:gd name="connsiteY26" fmla="*/ 102944 h 786599"/>
                <a:gd name="connsiteX27" fmla="*/ 26465 w 601261"/>
                <a:gd name="connsiteY27" fmla="*/ 214486 h 786599"/>
                <a:gd name="connsiteX28" fmla="*/ 116793 w 601261"/>
                <a:gd name="connsiteY28" fmla="*/ 378925 h 786599"/>
                <a:gd name="connsiteX29" fmla="*/ 228407 w 601261"/>
                <a:gd name="connsiteY29" fmla="*/ 426646 h 786599"/>
                <a:gd name="connsiteX30" fmla="*/ 321611 w 601261"/>
                <a:gd name="connsiteY30" fmla="*/ 451944 h 786599"/>
                <a:gd name="connsiteX31" fmla="*/ 416541 w 601261"/>
                <a:gd name="connsiteY31" fmla="*/ 484717 h 786599"/>
                <a:gd name="connsiteX32" fmla="*/ 469471 w 601261"/>
                <a:gd name="connsiteY32" fmla="*/ 524389 h 786599"/>
                <a:gd name="connsiteX33" fmla="*/ 486731 w 601261"/>
                <a:gd name="connsiteY33" fmla="*/ 576136 h 786599"/>
                <a:gd name="connsiteX34" fmla="*/ 438403 w 601261"/>
                <a:gd name="connsiteY34" fmla="*/ 654330 h 786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601261" h="786599">
                  <a:moveTo>
                    <a:pt x="438403" y="654330"/>
                  </a:moveTo>
                  <a:cubicBezTo>
                    <a:pt x="406760" y="673879"/>
                    <a:pt x="363610" y="684228"/>
                    <a:pt x="310104" y="684228"/>
                  </a:cubicBezTo>
                  <a:cubicBezTo>
                    <a:pt x="256598" y="684228"/>
                    <a:pt x="209996" y="670429"/>
                    <a:pt x="174326" y="642831"/>
                  </a:cubicBezTo>
                  <a:cubicBezTo>
                    <a:pt x="138765" y="616665"/>
                    <a:pt x="112224" y="580097"/>
                    <a:pt x="98382" y="538188"/>
                  </a:cubicBezTo>
                  <a:lnTo>
                    <a:pt x="0" y="579586"/>
                  </a:lnTo>
                  <a:cubicBezTo>
                    <a:pt x="13072" y="620385"/>
                    <a:pt x="34860" y="657855"/>
                    <a:pt x="63862" y="689403"/>
                  </a:cubicBezTo>
                  <a:cubicBezTo>
                    <a:pt x="93262" y="721043"/>
                    <a:pt x="129456" y="745617"/>
                    <a:pt x="169723" y="761273"/>
                  </a:cubicBezTo>
                  <a:cubicBezTo>
                    <a:pt x="214472" y="778574"/>
                    <a:pt x="262127" y="787163"/>
                    <a:pt x="310104" y="786571"/>
                  </a:cubicBezTo>
                  <a:cubicBezTo>
                    <a:pt x="369363" y="786571"/>
                    <a:pt x="421143" y="777372"/>
                    <a:pt x="464869" y="758398"/>
                  </a:cubicBezTo>
                  <a:cubicBezTo>
                    <a:pt x="508594" y="739424"/>
                    <a:pt x="541963" y="714701"/>
                    <a:pt x="565552" y="681928"/>
                  </a:cubicBezTo>
                  <a:cubicBezTo>
                    <a:pt x="589549" y="648230"/>
                    <a:pt x="602057" y="607713"/>
                    <a:pt x="601222" y="566362"/>
                  </a:cubicBezTo>
                  <a:cubicBezTo>
                    <a:pt x="601746" y="533002"/>
                    <a:pt x="592984" y="500161"/>
                    <a:pt x="575908" y="471493"/>
                  </a:cubicBezTo>
                  <a:cubicBezTo>
                    <a:pt x="559413" y="443895"/>
                    <a:pt x="534098" y="419747"/>
                    <a:pt x="499964" y="399048"/>
                  </a:cubicBezTo>
                  <a:cubicBezTo>
                    <a:pt x="466595" y="378350"/>
                    <a:pt x="423445" y="361101"/>
                    <a:pt x="372240" y="347302"/>
                  </a:cubicBezTo>
                  <a:lnTo>
                    <a:pt x="278461" y="322004"/>
                  </a:lnTo>
                  <a:cubicBezTo>
                    <a:pt x="234736" y="309929"/>
                    <a:pt x="201366" y="295555"/>
                    <a:pt x="177778" y="279456"/>
                  </a:cubicBezTo>
                  <a:cubicBezTo>
                    <a:pt x="154189" y="263358"/>
                    <a:pt x="143258" y="238634"/>
                    <a:pt x="143258" y="205862"/>
                  </a:cubicBezTo>
                  <a:cubicBezTo>
                    <a:pt x="143258" y="173089"/>
                    <a:pt x="157641" y="149516"/>
                    <a:pt x="186408" y="130542"/>
                  </a:cubicBezTo>
                  <a:cubicBezTo>
                    <a:pt x="215174" y="111568"/>
                    <a:pt x="253146" y="102369"/>
                    <a:pt x="300899" y="102369"/>
                  </a:cubicBezTo>
                  <a:cubicBezTo>
                    <a:pt x="348651" y="102369"/>
                    <a:pt x="386623" y="112718"/>
                    <a:pt x="419417" y="133417"/>
                  </a:cubicBezTo>
                  <a:cubicBezTo>
                    <a:pt x="452211" y="154115"/>
                    <a:pt x="475800" y="186313"/>
                    <a:pt x="488457" y="229435"/>
                  </a:cubicBezTo>
                  <a:lnTo>
                    <a:pt x="587990" y="192638"/>
                  </a:lnTo>
                  <a:cubicBezTo>
                    <a:pt x="576742" y="153075"/>
                    <a:pt x="556456" y="116662"/>
                    <a:pt x="528731" y="86270"/>
                  </a:cubicBezTo>
                  <a:cubicBezTo>
                    <a:pt x="501580" y="57769"/>
                    <a:pt x="468344" y="35760"/>
                    <a:pt x="431499" y="21874"/>
                  </a:cubicBezTo>
                  <a:cubicBezTo>
                    <a:pt x="389408" y="6902"/>
                    <a:pt x="344998" y="-497"/>
                    <a:pt x="300324" y="26"/>
                  </a:cubicBezTo>
                  <a:cubicBezTo>
                    <a:pt x="245667" y="26"/>
                    <a:pt x="197914" y="8650"/>
                    <a:pt x="156490" y="27049"/>
                  </a:cubicBezTo>
                  <a:cubicBezTo>
                    <a:pt x="115066" y="45448"/>
                    <a:pt x="83423" y="70171"/>
                    <a:pt x="60985" y="102944"/>
                  </a:cubicBezTo>
                  <a:cubicBezTo>
                    <a:pt x="37891" y="135504"/>
                    <a:pt x="25798" y="174578"/>
                    <a:pt x="26465" y="214486"/>
                  </a:cubicBezTo>
                  <a:cubicBezTo>
                    <a:pt x="24624" y="281584"/>
                    <a:pt x="59162" y="344450"/>
                    <a:pt x="116793" y="378925"/>
                  </a:cubicBezTo>
                  <a:cubicBezTo>
                    <a:pt x="151405" y="400313"/>
                    <a:pt x="189026" y="416400"/>
                    <a:pt x="228407" y="426646"/>
                  </a:cubicBezTo>
                  <a:lnTo>
                    <a:pt x="321611" y="451944"/>
                  </a:lnTo>
                  <a:cubicBezTo>
                    <a:pt x="354232" y="459804"/>
                    <a:pt x="386019" y="470780"/>
                    <a:pt x="416541" y="484717"/>
                  </a:cubicBezTo>
                  <a:cubicBezTo>
                    <a:pt x="440705" y="496216"/>
                    <a:pt x="458540" y="509440"/>
                    <a:pt x="469471" y="524389"/>
                  </a:cubicBezTo>
                  <a:cubicBezTo>
                    <a:pt x="480909" y="539195"/>
                    <a:pt x="486990" y="557432"/>
                    <a:pt x="486731" y="576136"/>
                  </a:cubicBezTo>
                  <a:cubicBezTo>
                    <a:pt x="486731" y="608909"/>
                    <a:pt x="470622" y="634782"/>
                    <a:pt x="438403" y="654330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10" name="Forma libre 38">
              <a:extLst>
                <a:ext uri="{FF2B5EF4-FFF2-40B4-BE49-F238E27FC236}">
                  <a16:creationId xmlns:a16="http://schemas.microsoft.com/office/drawing/2014/main" id="{3E621469-A017-C574-F604-72BA092E9C72}"/>
                </a:ext>
              </a:extLst>
            </p:cNvPr>
            <p:cNvSpPr/>
            <p:nvPr userDrawn="1"/>
          </p:nvSpPr>
          <p:spPr>
            <a:xfrm>
              <a:off x="5357452" y="4887751"/>
              <a:ext cx="563825" cy="762971"/>
            </a:xfrm>
            <a:custGeom>
              <a:avLst/>
              <a:gdLst>
                <a:gd name="connsiteX0" fmla="*/ 112190 w 563825"/>
                <a:gd name="connsiteY0" fmla="*/ 492741 h 762971"/>
                <a:gd name="connsiteX1" fmla="*/ 282488 w 563825"/>
                <a:gd name="connsiteY1" fmla="*/ 492741 h 762971"/>
                <a:gd name="connsiteX2" fmla="*/ 432074 w 563825"/>
                <a:gd name="connsiteY2" fmla="*/ 463418 h 762971"/>
                <a:gd name="connsiteX3" fmla="*/ 529306 w 563825"/>
                <a:gd name="connsiteY3" fmla="*/ 378324 h 762971"/>
                <a:gd name="connsiteX4" fmla="*/ 563826 w 563825"/>
                <a:gd name="connsiteY4" fmla="*/ 247808 h 762971"/>
                <a:gd name="connsiteX5" fmla="*/ 488457 w 563825"/>
                <a:gd name="connsiteY5" fmla="*/ 66120 h 762971"/>
                <a:gd name="connsiteX6" fmla="*/ 281337 w 563825"/>
                <a:gd name="connsiteY6" fmla="*/ 0 h 762971"/>
                <a:gd name="connsiteX7" fmla="*/ 0 w 563825"/>
                <a:gd name="connsiteY7" fmla="*/ 0 h 762971"/>
                <a:gd name="connsiteX8" fmla="*/ 0 w 563825"/>
                <a:gd name="connsiteY8" fmla="*/ 762972 h 762971"/>
                <a:gd name="connsiteX9" fmla="*/ 112190 w 563825"/>
                <a:gd name="connsiteY9" fmla="*/ 762972 h 762971"/>
                <a:gd name="connsiteX10" fmla="*/ 272707 w 563825"/>
                <a:gd name="connsiteY10" fmla="*/ 101768 h 762971"/>
                <a:gd name="connsiteX11" fmla="*/ 399856 w 563825"/>
                <a:gd name="connsiteY11" fmla="*/ 137990 h 762971"/>
                <a:gd name="connsiteX12" fmla="*/ 445883 w 563825"/>
                <a:gd name="connsiteY12" fmla="*/ 247808 h 762971"/>
                <a:gd name="connsiteX13" fmla="*/ 399856 w 563825"/>
                <a:gd name="connsiteY13" fmla="*/ 356475 h 762971"/>
                <a:gd name="connsiteX14" fmla="*/ 272707 w 563825"/>
                <a:gd name="connsiteY14" fmla="*/ 393273 h 762971"/>
                <a:gd name="connsiteX15" fmla="*/ 112190 w 563825"/>
                <a:gd name="connsiteY15" fmla="*/ 393273 h 762971"/>
                <a:gd name="connsiteX16" fmla="*/ 112190 w 563825"/>
                <a:gd name="connsiteY16" fmla="*/ 101768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63825" h="762971">
                  <a:moveTo>
                    <a:pt x="112190" y="492741"/>
                  </a:moveTo>
                  <a:lnTo>
                    <a:pt x="282488" y="492741"/>
                  </a:lnTo>
                  <a:cubicBezTo>
                    <a:pt x="340597" y="492741"/>
                    <a:pt x="390650" y="482966"/>
                    <a:pt x="432074" y="463418"/>
                  </a:cubicBezTo>
                  <a:cubicBezTo>
                    <a:pt x="472169" y="445255"/>
                    <a:pt x="505999" y="415650"/>
                    <a:pt x="529306" y="378324"/>
                  </a:cubicBezTo>
                  <a:cubicBezTo>
                    <a:pt x="552319" y="341526"/>
                    <a:pt x="563826" y="297829"/>
                    <a:pt x="563826" y="247808"/>
                  </a:cubicBezTo>
                  <a:cubicBezTo>
                    <a:pt x="563826" y="170763"/>
                    <a:pt x="538511" y="110392"/>
                    <a:pt x="488457" y="66120"/>
                  </a:cubicBezTo>
                  <a:cubicBezTo>
                    <a:pt x="438403" y="21848"/>
                    <a:pt x="369363" y="0"/>
                    <a:pt x="281337" y="0"/>
                  </a:cubicBezTo>
                  <a:lnTo>
                    <a:pt x="0" y="0"/>
                  </a:lnTo>
                  <a:lnTo>
                    <a:pt x="0" y="762972"/>
                  </a:lnTo>
                  <a:lnTo>
                    <a:pt x="112190" y="762972"/>
                  </a:lnTo>
                  <a:close/>
                  <a:moveTo>
                    <a:pt x="272707" y="101768"/>
                  </a:moveTo>
                  <a:cubicBezTo>
                    <a:pt x="326789" y="101768"/>
                    <a:pt x="369363" y="113842"/>
                    <a:pt x="399856" y="137990"/>
                  </a:cubicBezTo>
                  <a:cubicBezTo>
                    <a:pt x="430349" y="162139"/>
                    <a:pt x="445883" y="198936"/>
                    <a:pt x="445883" y="247808"/>
                  </a:cubicBezTo>
                  <a:cubicBezTo>
                    <a:pt x="445883" y="296679"/>
                    <a:pt x="430349" y="331752"/>
                    <a:pt x="399856" y="356475"/>
                  </a:cubicBezTo>
                  <a:cubicBezTo>
                    <a:pt x="369363" y="381199"/>
                    <a:pt x="326789" y="393273"/>
                    <a:pt x="272707" y="393273"/>
                  </a:cubicBezTo>
                  <a:lnTo>
                    <a:pt x="112190" y="393273"/>
                  </a:lnTo>
                  <a:lnTo>
                    <a:pt x="112190" y="101768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11" name="Forma libre 39">
              <a:extLst>
                <a:ext uri="{FF2B5EF4-FFF2-40B4-BE49-F238E27FC236}">
                  <a16:creationId xmlns:a16="http://schemas.microsoft.com/office/drawing/2014/main" id="{1E44D090-6B27-D14E-7A6A-7E195780669F}"/>
                </a:ext>
              </a:extLst>
            </p:cNvPr>
            <p:cNvSpPr/>
            <p:nvPr userDrawn="1"/>
          </p:nvSpPr>
          <p:spPr>
            <a:xfrm>
              <a:off x="6193409" y="4887751"/>
              <a:ext cx="521250" cy="762971"/>
            </a:xfrm>
            <a:custGeom>
              <a:avLst/>
              <a:gdLst>
                <a:gd name="connsiteX0" fmla="*/ 521251 w 521250"/>
                <a:gd name="connsiteY0" fmla="*/ 661779 h 762971"/>
                <a:gd name="connsiteX1" fmla="*/ 112190 w 521250"/>
                <a:gd name="connsiteY1" fmla="*/ 661779 h 762971"/>
                <a:gd name="connsiteX2" fmla="*/ 112190 w 521250"/>
                <a:gd name="connsiteY2" fmla="*/ 426045 h 762971"/>
                <a:gd name="connsiteX3" fmla="*/ 476375 w 521250"/>
                <a:gd name="connsiteY3" fmla="*/ 426045 h 762971"/>
                <a:gd name="connsiteX4" fmla="*/ 476375 w 521250"/>
                <a:gd name="connsiteY4" fmla="*/ 326002 h 762971"/>
                <a:gd name="connsiteX5" fmla="*/ 112190 w 521250"/>
                <a:gd name="connsiteY5" fmla="*/ 326002 h 762971"/>
                <a:gd name="connsiteX6" fmla="*/ 112190 w 521250"/>
                <a:gd name="connsiteY6" fmla="*/ 101768 h 762971"/>
                <a:gd name="connsiteX7" fmla="*/ 521251 w 521250"/>
                <a:gd name="connsiteY7" fmla="*/ 101768 h 762971"/>
                <a:gd name="connsiteX8" fmla="*/ 521251 w 521250"/>
                <a:gd name="connsiteY8" fmla="*/ 0 h 762971"/>
                <a:gd name="connsiteX9" fmla="*/ 112190 w 521250"/>
                <a:gd name="connsiteY9" fmla="*/ 0 h 762971"/>
                <a:gd name="connsiteX10" fmla="*/ 47177 w 521250"/>
                <a:gd name="connsiteY10" fmla="*/ 0 h 762971"/>
                <a:gd name="connsiteX11" fmla="*/ 0 w 521250"/>
                <a:gd name="connsiteY11" fmla="*/ 0 h 762971"/>
                <a:gd name="connsiteX12" fmla="*/ 0 w 521250"/>
                <a:gd name="connsiteY12" fmla="*/ 762972 h 762971"/>
                <a:gd name="connsiteX13" fmla="*/ 47177 w 521250"/>
                <a:gd name="connsiteY13" fmla="*/ 762972 h 762971"/>
                <a:gd name="connsiteX14" fmla="*/ 112190 w 521250"/>
                <a:gd name="connsiteY14" fmla="*/ 762972 h 762971"/>
                <a:gd name="connsiteX15" fmla="*/ 521251 w 521250"/>
                <a:gd name="connsiteY15" fmla="*/ 762972 h 762971"/>
                <a:gd name="connsiteX16" fmla="*/ 521251 w 521250"/>
                <a:gd name="connsiteY16" fmla="*/ 661779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21250" h="762971">
                  <a:moveTo>
                    <a:pt x="521251" y="661779"/>
                  </a:moveTo>
                  <a:lnTo>
                    <a:pt x="112190" y="661779"/>
                  </a:lnTo>
                  <a:lnTo>
                    <a:pt x="112190" y="426045"/>
                  </a:lnTo>
                  <a:lnTo>
                    <a:pt x="476375" y="426045"/>
                  </a:lnTo>
                  <a:lnTo>
                    <a:pt x="476375" y="326002"/>
                  </a:lnTo>
                  <a:lnTo>
                    <a:pt x="112190" y="326002"/>
                  </a:lnTo>
                  <a:lnTo>
                    <a:pt x="112190" y="101768"/>
                  </a:lnTo>
                  <a:lnTo>
                    <a:pt x="521251" y="101768"/>
                  </a:lnTo>
                  <a:lnTo>
                    <a:pt x="521251" y="0"/>
                  </a:lnTo>
                  <a:lnTo>
                    <a:pt x="112190" y="0"/>
                  </a:lnTo>
                  <a:lnTo>
                    <a:pt x="47177" y="0"/>
                  </a:lnTo>
                  <a:lnTo>
                    <a:pt x="0" y="0"/>
                  </a:lnTo>
                  <a:lnTo>
                    <a:pt x="0" y="762972"/>
                  </a:lnTo>
                  <a:lnTo>
                    <a:pt x="47177" y="762972"/>
                  </a:lnTo>
                  <a:lnTo>
                    <a:pt x="112190" y="762972"/>
                  </a:lnTo>
                  <a:lnTo>
                    <a:pt x="521251" y="762972"/>
                  </a:lnTo>
                  <a:lnTo>
                    <a:pt x="521251" y="661779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12" name="Forma libre 40">
              <a:extLst>
                <a:ext uri="{FF2B5EF4-FFF2-40B4-BE49-F238E27FC236}">
                  <a16:creationId xmlns:a16="http://schemas.microsoft.com/office/drawing/2014/main" id="{D6E125B7-FD2D-C99F-753F-FBB35896623F}"/>
                </a:ext>
              </a:extLst>
            </p:cNvPr>
            <p:cNvSpPr/>
            <p:nvPr userDrawn="1"/>
          </p:nvSpPr>
          <p:spPr>
            <a:xfrm>
              <a:off x="6776221" y="5086094"/>
              <a:ext cx="475224" cy="564628"/>
            </a:xfrm>
            <a:custGeom>
              <a:avLst/>
              <a:gdLst>
                <a:gd name="connsiteX0" fmla="*/ 107012 w 475224"/>
                <a:gd name="connsiteY0" fmla="*/ 236327 h 564628"/>
                <a:gd name="connsiteX1" fmla="*/ 145559 w 475224"/>
                <a:gd name="connsiteY1" fmla="*/ 132834 h 564628"/>
                <a:gd name="connsiteX2" fmla="*/ 245092 w 475224"/>
                <a:gd name="connsiteY2" fmla="*/ 94887 h 564628"/>
                <a:gd name="connsiteX3" fmla="*/ 333693 w 475224"/>
                <a:gd name="connsiteY3" fmla="*/ 132259 h 564628"/>
                <a:gd name="connsiteX4" fmla="*/ 367638 w 475224"/>
                <a:gd name="connsiteY4" fmla="*/ 232302 h 564628"/>
                <a:gd name="connsiteX5" fmla="*/ 367638 w 475224"/>
                <a:gd name="connsiteY5" fmla="*/ 564629 h 564628"/>
                <a:gd name="connsiteX6" fmla="*/ 475225 w 475224"/>
                <a:gd name="connsiteY6" fmla="*/ 564629 h 564628"/>
                <a:gd name="connsiteX7" fmla="*/ 475225 w 475224"/>
                <a:gd name="connsiteY7" fmla="*/ 215053 h 564628"/>
                <a:gd name="connsiteX8" fmla="*/ 448759 w 475224"/>
                <a:gd name="connsiteY8" fmla="*/ 101211 h 564628"/>
                <a:gd name="connsiteX9" fmla="*/ 376268 w 475224"/>
                <a:gd name="connsiteY9" fmla="*/ 26466 h 564628"/>
                <a:gd name="connsiteX10" fmla="*/ 163970 w 475224"/>
                <a:gd name="connsiteY10" fmla="*/ 29916 h 564628"/>
                <a:gd name="connsiteX11" fmla="*/ 107012 w 475224"/>
                <a:gd name="connsiteY11" fmla="*/ 93162 h 564628"/>
                <a:gd name="connsiteX12" fmla="*/ 107012 w 475224"/>
                <a:gd name="connsiteY12" fmla="*/ 10942 h 564628"/>
                <a:gd name="connsiteX13" fmla="*/ 0 w 475224"/>
                <a:gd name="connsiteY13" fmla="*/ 10942 h 564628"/>
                <a:gd name="connsiteX14" fmla="*/ 0 w 475224"/>
                <a:gd name="connsiteY14" fmla="*/ 564629 h 564628"/>
                <a:gd name="connsiteX15" fmla="*/ 107012 w 475224"/>
                <a:gd name="connsiteY15" fmla="*/ 564629 h 564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75224" h="564628">
                  <a:moveTo>
                    <a:pt x="107012" y="236327"/>
                  </a:moveTo>
                  <a:cubicBezTo>
                    <a:pt x="107012" y="192055"/>
                    <a:pt x="119669" y="157557"/>
                    <a:pt x="145559" y="132834"/>
                  </a:cubicBezTo>
                  <a:cubicBezTo>
                    <a:pt x="171449" y="108111"/>
                    <a:pt x="204819" y="94887"/>
                    <a:pt x="245092" y="94887"/>
                  </a:cubicBezTo>
                  <a:cubicBezTo>
                    <a:pt x="278685" y="93742"/>
                    <a:pt x="311082" y="107409"/>
                    <a:pt x="333693" y="132259"/>
                  </a:cubicBezTo>
                  <a:cubicBezTo>
                    <a:pt x="356131" y="156982"/>
                    <a:pt x="367638" y="190330"/>
                    <a:pt x="367638" y="232302"/>
                  </a:cubicBezTo>
                  <a:lnTo>
                    <a:pt x="367638" y="564629"/>
                  </a:lnTo>
                  <a:lnTo>
                    <a:pt x="475225" y="564629"/>
                  </a:lnTo>
                  <a:lnTo>
                    <a:pt x="475225" y="215053"/>
                  </a:lnTo>
                  <a:cubicBezTo>
                    <a:pt x="475225" y="171356"/>
                    <a:pt x="466595" y="133409"/>
                    <a:pt x="448759" y="101211"/>
                  </a:cubicBezTo>
                  <a:cubicBezTo>
                    <a:pt x="432247" y="69882"/>
                    <a:pt x="407088" y="43939"/>
                    <a:pt x="376268" y="26466"/>
                  </a:cubicBezTo>
                  <a:cubicBezTo>
                    <a:pt x="309880" y="-10015"/>
                    <a:pt x="229138" y="-8704"/>
                    <a:pt x="163970" y="29916"/>
                  </a:cubicBezTo>
                  <a:cubicBezTo>
                    <a:pt x="139501" y="45331"/>
                    <a:pt x="119784" y="67225"/>
                    <a:pt x="107012" y="93162"/>
                  </a:cubicBezTo>
                  <a:lnTo>
                    <a:pt x="107012" y="10942"/>
                  </a:lnTo>
                  <a:lnTo>
                    <a:pt x="0" y="10942"/>
                  </a:lnTo>
                  <a:lnTo>
                    <a:pt x="0" y="564629"/>
                  </a:lnTo>
                  <a:lnTo>
                    <a:pt x="107012" y="564629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13" name="Forma libre 41">
              <a:extLst>
                <a:ext uri="{FF2B5EF4-FFF2-40B4-BE49-F238E27FC236}">
                  <a16:creationId xmlns:a16="http://schemas.microsoft.com/office/drawing/2014/main" id="{7E82A0BA-1BE7-CF33-7CAD-5AA0EB3B77D8}"/>
                </a:ext>
              </a:extLst>
            </p:cNvPr>
            <p:cNvSpPr/>
            <p:nvPr userDrawn="1"/>
          </p:nvSpPr>
          <p:spPr>
            <a:xfrm>
              <a:off x="7321026" y="5086072"/>
              <a:ext cx="521901" cy="576762"/>
            </a:xfrm>
            <a:custGeom>
              <a:avLst/>
              <a:gdLst>
                <a:gd name="connsiteX0" fmla="*/ 512081 w 521901"/>
                <a:gd name="connsiteY0" fmla="*/ 438160 h 576762"/>
                <a:gd name="connsiteX1" fmla="*/ 429233 w 521901"/>
                <a:gd name="connsiteY1" fmla="*/ 386988 h 576762"/>
                <a:gd name="connsiteX2" fmla="*/ 387809 w 521901"/>
                <a:gd name="connsiteY2" fmla="*/ 442184 h 576762"/>
                <a:gd name="connsiteX3" fmla="*/ 334303 w 521901"/>
                <a:gd name="connsiteY3" fmla="*/ 472657 h 576762"/>
                <a:gd name="connsiteX4" fmla="*/ 271592 w 521901"/>
                <a:gd name="connsiteY4" fmla="*/ 481857 h 576762"/>
                <a:gd name="connsiteX5" fmla="*/ 187593 w 521901"/>
                <a:gd name="connsiteY5" fmla="*/ 460008 h 576762"/>
                <a:gd name="connsiteX6" fmla="*/ 128909 w 521901"/>
                <a:gd name="connsiteY6" fmla="*/ 395038 h 576762"/>
                <a:gd name="connsiteX7" fmla="*/ 108773 w 521901"/>
                <a:gd name="connsiteY7" fmla="*/ 312818 h 576762"/>
                <a:gd name="connsiteX8" fmla="*/ 520711 w 521901"/>
                <a:gd name="connsiteY8" fmla="*/ 312818 h 576762"/>
                <a:gd name="connsiteX9" fmla="*/ 521861 w 521901"/>
                <a:gd name="connsiteY9" fmla="*/ 297869 h 576762"/>
                <a:gd name="connsiteX10" fmla="*/ 521861 w 521901"/>
                <a:gd name="connsiteY10" fmla="*/ 283495 h 576762"/>
                <a:gd name="connsiteX11" fmla="*/ 489067 w 521901"/>
                <a:gd name="connsiteY11" fmla="*/ 134581 h 576762"/>
                <a:gd name="connsiteX12" fmla="*/ 265838 w 521901"/>
                <a:gd name="connsiteY12" fmla="*/ 40 h 576762"/>
                <a:gd name="connsiteX13" fmla="*/ 158251 w 521901"/>
                <a:gd name="connsiteY13" fmla="*/ 20164 h 576762"/>
                <a:gd name="connsiteX14" fmla="*/ 74253 w 521901"/>
                <a:gd name="connsiteY14" fmla="*/ 78810 h 576762"/>
                <a:gd name="connsiteX15" fmla="*/ 19021 w 521901"/>
                <a:gd name="connsiteY15" fmla="*/ 169653 h 576762"/>
                <a:gd name="connsiteX16" fmla="*/ 35 w 521901"/>
                <a:gd name="connsiteY16" fmla="*/ 288095 h 576762"/>
                <a:gd name="connsiteX17" fmla="*/ 34555 w 521901"/>
                <a:gd name="connsiteY17" fmla="*/ 438735 h 576762"/>
                <a:gd name="connsiteX18" fmla="*/ 130635 w 521901"/>
                <a:gd name="connsiteY18" fmla="*/ 539928 h 576762"/>
                <a:gd name="connsiteX19" fmla="*/ 271592 w 521901"/>
                <a:gd name="connsiteY19" fmla="*/ 576725 h 576762"/>
                <a:gd name="connsiteX20" fmla="*/ 364796 w 521901"/>
                <a:gd name="connsiteY20" fmla="*/ 562926 h 576762"/>
                <a:gd name="connsiteX21" fmla="*/ 447643 w 521901"/>
                <a:gd name="connsiteY21" fmla="*/ 518079 h 576762"/>
                <a:gd name="connsiteX22" fmla="*/ 512081 w 521901"/>
                <a:gd name="connsiteY22" fmla="*/ 438160 h 576762"/>
                <a:gd name="connsiteX23" fmla="*/ 149621 w 521901"/>
                <a:gd name="connsiteY23" fmla="*/ 141480 h 576762"/>
                <a:gd name="connsiteX24" fmla="*/ 199675 w 521901"/>
                <a:gd name="connsiteY24" fmla="*/ 102958 h 576762"/>
                <a:gd name="connsiteX25" fmla="*/ 264688 w 521901"/>
                <a:gd name="connsiteY25" fmla="*/ 90884 h 576762"/>
                <a:gd name="connsiteX26" fmla="*/ 372275 w 521901"/>
                <a:gd name="connsiteY26" fmla="*/ 138605 h 576762"/>
                <a:gd name="connsiteX27" fmla="*/ 410822 w 521901"/>
                <a:gd name="connsiteY27" fmla="*/ 233474 h 576762"/>
                <a:gd name="connsiteX28" fmla="*/ 112225 w 521901"/>
                <a:gd name="connsiteY28" fmla="*/ 233474 h 576762"/>
                <a:gd name="connsiteX29" fmla="*/ 118553 w 521901"/>
                <a:gd name="connsiteY29" fmla="*/ 203576 h 576762"/>
                <a:gd name="connsiteX30" fmla="*/ 149621 w 521901"/>
                <a:gd name="connsiteY30" fmla="*/ 141480 h 576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21901" h="576762">
                  <a:moveTo>
                    <a:pt x="512081" y="438160"/>
                  </a:moveTo>
                  <a:lnTo>
                    <a:pt x="429233" y="386988"/>
                  </a:lnTo>
                  <a:cubicBezTo>
                    <a:pt x="418952" y="407784"/>
                    <a:pt x="404908" y="426499"/>
                    <a:pt x="387809" y="442184"/>
                  </a:cubicBezTo>
                  <a:cubicBezTo>
                    <a:pt x="372350" y="456041"/>
                    <a:pt x="354106" y="466430"/>
                    <a:pt x="334303" y="472657"/>
                  </a:cubicBezTo>
                  <a:cubicBezTo>
                    <a:pt x="313953" y="478729"/>
                    <a:pt x="292827" y="481828"/>
                    <a:pt x="271592" y="481857"/>
                  </a:cubicBezTo>
                  <a:cubicBezTo>
                    <a:pt x="242135" y="482276"/>
                    <a:pt x="213109" y="474727"/>
                    <a:pt x="187593" y="460008"/>
                  </a:cubicBezTo>
                  <a:cubicBezTo>
                    <a:pt x="162031" y="444634"/>
                    <a:pt x="141607" y="422020"/>
                    <a:pt x="128909" y="395038"/>
                  </a:cubicBezTo>
                  <a:cubicBezTo>
                    <a:pt x="117098" y="369136"/>
                    <a:pt x="110268" y="341244"/>
                    <a:pt x="108773" y="312818"/>
                  </a:cubicBezTo>
                  <a:lnTo>
                    <a:pt x="520711" y="312818"/>
                  </a:lnTo>
                  <a:cubicBezTo>
                    <a:pt x="521649" y="307891"/>
                    <a:pt x="522034" y="302877"/>
                    <a:pt x="521861" y="297869"/>
                  </a:cubicBezTo>
                  <a:lnTo>
                    <a:pt x="521861" y="283495"/>
                  </a:lnTo>
                  <a:cubicBezTo>
                    <a:pt x="521861" y="226574"/>
                    <a:pt x="510930" y="177128"/>
                    <a:pt x="489067" y="134581"/>
                  </a:cubicBezTo>
                  <a:cubicBezTo>
                    <a:pt x="446671" y="50625"/>
                    <a:pt x="359922" y="-1656"/>
                    <a:pt x="265838" y="40"/>
                  </a:cubicBezTo>
                  <a:cubicBezTo>
                    <a:pt x="229011" y="-282"/>
                    <a:pt x="192472" y="6554"/>
                    <a:pt x="158251" y="20164"/>
                  </a:cubicBezTo>
                  <a:cubicBezTo>
                    <a:pt x="126447" y="33612"/>
                    <a:pt x="97830" y="53592"/>
                    <a:pt x="74253" y="78810"/>
                  </a:cubicBezTo>
                  <a:cubicBezTo>
                    <a:pt x="49669" y="104884"/>
                    <a:pt x="30850" y="135834"/>
                    <a:pt x="19021" y="169653"/>
                  </a:cubicBezTo>
                  <a:cubicBezTo>
                    <a:pt x="5886" y="207739"/>
                    <a:pt x="-535" y="247813"/>
                    <a:pt x="35" y="288095"/>
                  </a:cubicBezTo>
                  <a:cubicBezTo>
                    <a:pt x="35" y="345016"/>
                    <a:pt x="11541" y="395613"/>
                    <a:pt x="34555" y="438735"/>
                  </a:cubicBezTo>
                  <a:cubicBezTo>
                    <a:pt x="56682" y="480638"/>
                    <a:pt x="89925" y="515647"/>
                    <a:pt x="130635" y="539928"/>
                  </a:cubicBezTo>
                  <a:cubicBezTo>
                    <a:pt x="173377" y="564823"/>
                    <a:pt x="222125" y="577547"/>
                    <a:pt x="271592" y="576725"/>
                  </a:cubicBezTo>
                  <a:cubicBezTo>
                    <a:pt x="303172" y="576731"/>
                    <a:pt x="334573" y="572079"/>
                    <a:pt x="364796" y="562926"/>
                  </a:cubicBezTo>
                  <a:cubicBezTo>
                    <a:pt x="395075" y="553525"/>
                    <a:pt x="423220" y="538289"/>
                    <a:pt x="447643" y="518079"/>
                  </a:cubicBezTo>
                  <a:cubicBezTo>
                    <a:pt x="473982" y="495748"/>
                    <a:pt x="495851" y="468632"/>
                    <a:pt x="512081" y="438160"/>
                  </a:cubicBezTo>
                  <a:close/>
                  <a:moveTo>
                    <a:pt x="149621" y="141480"/>
                  </a:moveTo>
                  <a:cubicBezTo>
                    <a:pt x="162779" y="124617"/>
                    <a:pt x="179999" y="111364"/>
                    <a:pt x="199675" y="102958"/>
                  </a:cubicBezTo>
                  <a:cubicBezTo>
                    <a:pt x="220347" y="94713"/>
                    <a:pt x="242434" y="90608"/>
                    <a:pt x="264688" y="90884"/>
                  </a:cubicBezTo>
                  <a:cubicBezTo>
                    <a:pt x="305945" y="89625"/>
                    <a:pt x="345533" y="107184"/>
                    <a:pt x="372275" y="138605"/>
                  </a:cubicBezTo>
                  <a:cubicBezTo>
                    <a:pt x="392412" y="161604"/>
                    <a:pt x="405069" y="193227"/>
                    <a:pt x="410822" y="233474"/>
                  </a:cubicBezTo>
                  <a:lnTo>
                    <a:pt x="112225" y="233474"/>
                  </a:lnTo>
                  <a:cubicBezTo>
                    <a:pt x="113605" y="223366"/>
                    <a:pt x="115717" y="213373"/>
                    <a:pt x="118553" y="203576"/>
                  </a:cubicBezTo>
                  <a:cubicBezTo>
                    <a:pt x="124899" y="181106"/>
                    <a:pt x="135439" y="160034"/>
                    <a:pt x="149621" y="141480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14" name="Forma libre 42">
              <a:extLst>
                <a:ext uri="{FF2B5EF4-FFF2-40B4-BE49-F238E27FC236}">
                  <a16:creationId xmlns:a16="http://schemas.microsoft.com/office/drawing/2014/main" id="{FEFD1948-4BD0-C386-DD47-9AAC92EB4558}"/>
                </a:ext>
              </a:extLst>
            </p:cNvPr>
            <p:cNvSpPr/>
            <p:nvPr userDrawn="1"/>
          </p:nvSpPr>
          <p:spPr>
            <a:xfrm>
              <a:off x="7914804" y="5086102"/>
              <a:ext cx="288816" cy="564621"/>
            </a:xfrm>
            <a:custGeom>
              <a:avLst/>
              <a:gdLst>
                <a:gd name="connsiteX0" fmla="*/ 288817 w 288816"/>
                <a:gd name="connsiteY0" fmla="*/ 113278 h 564621"/>
                <a:gd name="connsiteX1" fmla="*/ 288817 w 288816"/>
                <a:gd name="connsiteY1" fmla="*/ 10 h 564621"/>
                <a:gd name="connsiteX2" fmla="*/ 257174 w 288816"/>
                <a:gd name="connsiteY2" fmla="*/ 10 h 564621"/>
                <a:gd name="connsiteX3" fmla="*/ 169148 w 288816"/>
                <a:gd name="connsiteY3" fmla="*/ 25309 h 564621"/>
                <a:gd name="connsiteX4" fmla="*/ 107012 w 288816"/>
                <a:gd name="connsiteY4" fmla="*/ 101778 h 564621"/>
                <a:gd name="connsiteX5" fmla="*/ 107012 w 288816"/>
                <a:gd name="connsiteY5" fmla="*/ 10935 h 564621"/>
                <a:gd name="connsiteX6" fmla="*/ 0 w 288816"/>
                <a:gd name="connsiteY6" fmla="*/ 10935 h 564621"/>
                <a:gd name="connsiteX7" fmla="*/ 0 w 288816"/>
                <a:gd name="connsiteY7" fmla="*/ 564621 h 564621"/>
                <a:gd name="connsiteX8" fmla="*/ 107012 w 288816"/>
                <a:gd name="connsiteY8" fmla="*/ 564621 h 564621"/>
                <a:gd name="connsiteX9" fmla="*/ 107012 w 288816"/>
                <a:gd name="connsiteY9" fmla="*/ 269092 h 564621"/>
                <a:gd name="connsiteX10" fmla="*/ 142682 w 288816"/>
                <a:gd name="connsiteY10" fmla="*/ 155825 h 564621"/>
                <a:gd name="connsiteX11" fmla="*/ 234160 w 288816"/>
                <a:gd name="connsiteY11" fmla="*/ 113278 h 56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8816" h="564621">
                  <a:moveTo>
                    <a:pt x="288817" y="113278"/>
                  </a:moveTo>
                  <a:lnTo>
                    <a:pt x="288817" y="10"/>
                  </a:lnTo>
                  <a:lnTo>
                    <a:pt x="257174" y="10"/>
                  </a:lnTo>
                  <a:cubicBezTo>
                    <a:pt x="225990" y="-346"/>
                    <a:pt x="195383" y="8451"/>
                    <a:pt x="169148" y="25309"/>
                  </a:cubicBezTo>
                  <a:cubicBezTo>
                    <a:pt x="141526" y="44317"/>
                    <a:pt x="119957" y="70863"/>
                    <a:pt x="107012" y="101778"/>
                  </a:cubicBezTo>
                  <a:lnTo>
                    <a:pt x="107012" y="10935"/>
                  </a:lnTo>
                  <a:lnTo>
                    <a:pt x="0" y="10935"/>
                  </a:lnTo>
                  <a:lnTo>
                    <a:pt x="0" y="564621"/>
                  </a:lnTo>
                  <a:lnTo>
                    <a:pt x="107012" y="564621"/>
                  </a:lnTo>
                  <a:lnTo>
                    <a:pt x="107012" y="269092"/>
                  </a:lnTo>
                  <a:cubicBezTo>
                    <a:pt x="107012" y="221945"/>
                    <a:pt x="118518" y="184573"/>
                    <a:pt x="142682" y="155825"/>
                  </a:cubicBezTo>
                  <a:cubicBezTo>
                    <a:pt x="165051" y="128393"/>
                    <a:pt x="198760" y="112714"/>
                    <a:pt x="234160" y="113278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15" name="Forma libre 43">
              <a:extLst>
                <a:ext uri="{FF2B5EF4-FFF2-40B4-BE49-F238E27FC236}">
                  <a16:creationId xmlns:a16="http://schemas.microsoft.com/office/drawing/2014/main" id="{88E82E29-EFC6-3F48-E32D-4FF646A21776}"/>
                </a:ext>
              </a:extLst>
            </p:cNvPr>
            <p:cNvSpPr/>
            <p:nvPr userDrawn="1"/>
          </p:nvSpPr>
          <p:spPr>
            <a:xfrm>
              <a:off x="8208764" y="5086052"/>
              <a:ext cx="533368" cy="758435"/>
            </a:xfrm>
            <a:custGeom>
              <a:avLst/>
              <a:gdLst>
                <a:gd name="connsiteX0" fmla="*/ 120855 w 533368"/>
                <a:gd name="connsiteY0" fmla="*/ 491076 h 758435"/>
                <a:gd name="connsiteX1" fmla="*/ 246277 w 533368"/>
                <a:gd name="connsiteY1" fmla="*/ 525573 h 758435"/>
                <a:gd name="connsiteX2" fmla="*/ 413123 w 533368"/>
                <a:gd name="connsiteY2" fmla="*/ 440479 h 758435"/>
                <a:gd name="connsiteX3" fmla="*/ 425205 w 533368"/>
                <a:gd name="connsiteY3" fmla="*/ 420930 h 758435"/>
                <a:gd name="connsiteX4" fmla="*/ 425205 w 533368"/>
                <a:gd name="connsiteY4" fmla="*/ 499125 h 758435"/>
                <a:gd name="connsiteX5" fmla="*/ 402192 w 533368"/>
                <a:gd name="connsiteY5" fmla="*/ 589969 h 758435"/>
                <a:gd name="connsiteX6" fmla="*/ 341207 w 533368"/>
                <a:gd name="connsiteY6" fmla="*/ 645165 h 758435"/>
                <a:gd name="connsiteX7" fmla="*/ 257209 w 533368"/>
                <a:gd name="connsiteY7" fmla="*/ 663564 h 758435"/>
                <a:gd name="connsiteX8" fmla="*/ 161128 w 533368"/>
                <a:gd name="connsiteY8" fmla="*/ 638265 h 758435"/>
                <a:gd name="connsiteX9" fmla="*/ 90362 w 533368"/>
                <a:gd name="connsiteY9" fmla="*/ 566970 h 758435"/>
                <a:gd name="connsiteX10" fmla="*/ 15569 w 533368"/>
                <a:gd name="connsiteY10" fmla="*/ 626766 h 758435"/>
                <a:gd name="connsiteX11" fmla="*/ 162854 w 533368"/>
                <a:gd name="connsiteY11" fmla="*/ 744633 h 758435"/>
                <a:gd name="connsiteX12" fmla="*/ 399315 w 533368"/>
                <a:gd name="connsiteY12" fmla="*/ 727959 h 758435"/>
                <a:gd name="connsiteX13" fmla="*/ 497122 w 533368"/>
                <a:gd name="connsiteY13" fmla="*/ 638265 h 758435"/>
                <a:gd name="connsiteX14" fmla="*/ 533368 w 533368"/>
                <a:gd name="connsiteY14" fmla="*/ 493950 h 758435"/>
                <a:gd name="connsiteX15" fmla="*/ 533368 w 533368"/>
                <a:gd name="connsiteY15" fmla="*/ 10984 h 758435"/>
                <a:gd name="connsiteX16" fmla="*/ 425205 w 533368"/>
                <a:gd name="connsiteY16" fmla="*/ 10984 h 758435"/>
                <a:gd name="connsiteX17" fmla="*/ 425205 w 533368"/>
                <a:gd name="connsiteY17" fmla="*/ 104127 h 758435"/>
                <a:gd name="connsiteX18" fmla="*/ 413123 w 533368"/>
                <a:gd name="connsiteY18" fmla="*/ 84579 h 758435"/>
                <a:gd name="connsiteX19" fmla="*/ 346385 w 533368"/>
                <a:gd name="connsiteY19" fmla="*/ 23058 h 758435"/>
                <a:gd name="connsiteX20" fmla="*/ 246277 w 533368"/>
                <a:gd name="connsiteY20" fmla="*/ 60 h 758435"/>
                <a:gd name="connsiteX21" fmla="*/ 149046 w 533368"/>
                <a:gd name="connsiteY21" fmla="*/ 19608 h 758435"/>
                <a:gd name="connsiteX22" fmla="*/ 70226 w 533368"/>
                <a:gd name="connsiteY22" fmla="*/ 74804 h 758435"/>
                <a:gd name="connsiteX23" fmla="*/ 18446 w 533368"/>
                <a:gd name="connsiteY23" fmla="*/ 158174 h 758435"/>
                <a:gd name="connsiteX24" fmla="*/ 35 w 533368"/>
                <a:gd name="connsiteY24" fmla="*/ 262816 h 758435"/>
                <a:gd name="connsiteX25" fmla="*/ 32829 w 533368"/>
                <a:gd name="connsiteY25" fmla="*/ 397357 h 758435"/>
                <a:gd name="connsiteX26" fmla="*/ 120855 w 533368"/>
                <a:gd name="connsiteY26" fmla="*/ 491076 h 758435"/>
                <a:gd name="connsiteX27" fmla="*/ 130060 w 533368"/>
                <a:gd name="connsiteY27" fmla="*/ 175997 h 758435"/>
                <a:gd name="connsiteX28" fmla="*/ 186442 w 533368"/>
                <a:gd name="connsiteY28" fmla="*/ 117351 h 758435"/>
                <a:gd name="connsiteX29" fmla="*/ 350412 w 533368"/>
                <a:gd name="connsiteY29" fmla="*/ 117351 h 758435"/>
                <a:gd name="connsiteX30" fmla="*/ 406795 w 533368"/>
                <a:gd name="connsiteY30" fmla="*/ 175997 h 758435"/>
                <a:gd name="connsiteX31" fmla="*/ 427507 w 533368"/>
                <a:gd name="connsiteY31" fmla="*/ 262816 h 758435"/>
                <a:gd name="connsiteX32" fmla="*/ 406795 w 533368"/>
                <a:gd name="connsiteY32" fmla="*/ 348485 h 758435"/>
                <a:gd name="connsiteX33" fmla="*/ 350412 w 533368"/>
                <a:gd name="connsiteY33" fmla="*/ 407131 h 758435"/>
                <a:gd name="connsiteX34" fmla="*/ 186442 w 533368"/>
                <a:gd name="connsiteY34" fmla="*/ 407131 h 758435"/>
                <a:gd name="connsiteX35" fmla="*/ 130060 w 533368"/>
                <a:gd name="connsiteY35" fmla="*/ 348485 h 758435"/>
                <a:gd name="connsiteX36" fmla="*/ 109348 w 533368"/>
                <a:gd name="connsiteY36" fmla="*/ 262816 h 758435"/>
                <a:gd name="connsiteX37" fmla="*/ 130060 w 533368"/>
                <a:gd name="connsiteY37" fmla="*/ 175997 h 758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33368" h="758435">
                  <a:moveTo>
                    <a:pt x="120855" y="491076"/>
                  </a:moveTo>
                  <a:cubicBezTo>
                    <a:pt x="158539" y="514212"/>
                    <a:pt x="202034" y="526177"/>
                    <a:pt x="246277" y="525573"/>
                  </a:cubicBezTo>
                  <a:cubicBezTo>
                    <a:pt x="312958" y="528390"/>
                    <a:pt x="376302" y="496106"/>
                    <a:pt x="413123" y="440479"/>
                  </a:cubicBezTo>
                  <a:cubicBezTo>
                    <a:pt x="417669" y="434310"/>
                    <a:pt x="421753" y="427772"/>
                    <a:pt x="425205" y="420930"/>
                  </a:cubicBezTo>
                  <a:lnTo>
                    <a:pt x="425205" y="499125"/>
                  </a:lnTo>
                  <a:cubicBezTo>
                    <a:pt x="425205" y="535347"/>
                    <a:pt x="417726" y="565820"/>
                    <a:pt x="402192" y="589969"/>
                  </a:cubicBezTo>
                  <a:cubicBezTo>
                    <a:pt x="387809" y="614019"/>
                    <a:pt x="366579" y="633234"/>
                    <a:pt x="341207" y="645165"/>
                  </a:cubicBezTo>
                  <a:cubicBezTo>
                    <a:pt x="314972" y="657521"/>
                    <a:pt x="286263" y="663811"/>
                    <a:pt x="257209" y="663564"/>
                  </a:cubicBezTo>
                  <a:cubicBezTo>
                    <a:pt x="223494" y="663943"/>
                    <a:pt x="190297" y="655204"/>
                    <a:pt x="161128" y="638265"/>
                  </a:cubicBezTo>
                  <a:cubicBezTo>
                    <a:pt x="132247" y="620413"/>
                    <a:pt x="107968" y="595983"/>
                    <a:pt x="90362" y="566970"/>
                  </a:cubicBezTo>
                  <a:lnTo>
                    <a:pt x="15569" y="626766"/>
                  </a:lnTo>
                  <a:cubicBezTo>
                    <a:pt x="46925" y="684164"/>
                    <a:pt x="99970" y="726619"/>
                    <a:pt x="162854" y="744633"/>
                  </a:cubicBezTo>
                  <a:cubicBezTo>
                    <a:pt x="241099" y="767654"/>
                    <a:pt x="325040" y="761732"/>
                    <a:pt x="399315" y="727959"/>
                  </a:cubicBezTo>
                  <a:cubicBezTo>
                    <a:pt x="440049" y="708313"/>
                    <a:pt x="474051" y="677115"/>
                    <a:pt x="497122" y="638265"/>
                  </a:cubicBezTo>
                  <a:cubicBezTo>
                    <a:pt x="521286" y="598593"/>
                    <a:pt x="533368" y="550296"/>
                    <a:pt x="533368" y="493950"/>
                  </a:cubicBezTo>
                  <a:lnTo>
                    <a:pt x="533368" y="10984"/>
                  </a:lnTo>
                  <a:lnTo>
                    <a:pt x="425205" y="10984"/>
                  </a:lnTo>
                  <a:lnTo>
                    <a:pt x="425205" y="104127"/>
                  </a:lnTo>
                  <a:cubicBezTo>
                    <a:pt x="421753" y="97285"/>
                    <a:pt x="417669" y="90748"/>
                    <a:pt x="413123" y="84579"/>
                  </a:cubicBezTo>
                  <a:cubicBezTo>
                    <a:pt x="396036" y="59125"/>
                    <a:pt x="373138" y="38053"/>
                    <a:pt x="346385" y="23058"/>
                  </a:cubicBezTo>
                  <a:cubicBezTo>
                    <a:pt x="315490" y="7137"/>
                    <a:pt x="281027" y="-774"/>
                    <a:pt x="246277" y="60"/>
                  </a:cubicBezTo>
                  <a:cubicBezTo>
                    <a:pt x="212908" y="-21"/>
                    <a:pt x="179827" y="6631"/>
                    <a:pt x="149046" y="19608"/>
                  </a:cubicBezTo>
                  <a:cubicBezTo>
                    <a:pt x="119302" y="32453"/>
                    <a:pt x="92491" y="51237"/>
                    <a:pt x="70226" y="74804"/>
                  </a:cubicBezTo>
                  <a:cubicBezTo>
                    <a:pt x="47845" y="99079"/>
                    <a:pt x="30297" y="127367"/>
                    <a:pt x="18446" y="158174"/>
                  </a:cubicBezTo>
                  <a:cubicBezTo>
                    <a:pt x="6019" y="191648"/>
                    <a:pt x="-253" y="227106"/>
                    <a:pt x="35" y="262816"/>
                  </a:cubicBezTo>
                  <a:cubicBezTo>
                    <a:pt x="-713" y="309727"/>
                    <a:pt x="10564" y="356052"/>
                    <a:pt x="32829" y="397357"/>
                  </a:cubicBezTo>
                  <a:cubicBezTo>
                    <a:pt x="53541" y="435695"/>
                    <a:pt x="83861" y="467991"/>
                    <a:pt x="120855" y="491076"/>
                  </a:cubicBezTo>
                  <a:close/>
                  <a:moveTo>
                    <a:pt x="130060" y="175997"/>
                  </a:moveTo>
                  <a:cubicBezTo>
                    <a:pt x="143063" y="151619"/>
                    <a:pt x="162567" y="131317"/>
                    <a:pt x="186442" y="117351"/>
                  </a:cubicBezTo>
                  <a:cubicBezTo>
                    <a:pt x="237417" y="88995"/>
                    <a:pt x="299438" y="88995"/>
                    <a:pt x="350412" y="117351"/>
                  </a:cubicBezTo>
                  <a:cubicBezTo>
                    <a:pt x="374001" y="131634"/>
                    <a:pt x="393448" y="151855"/>
                    <a:pt x="406795" y="175997"/>
                  </a:cubicBezTo>
                  <a:cubicBezTo>
                    <a:pt x="421006" y="202704"/>
                    <a:pt x="428082" y="232585"/>
                    <a:pt x="427507" y="262816"/>
                  </a:cubicBezTo>
                  <a:cubicBezTo>
                    <a:pt x="428024" y="292674"/>
                    <a:pt x="420890" y="322164"/>
                    <a:pt x="406795" y="348485"/>
                  </a:cubicBezTo>
                  <a:cubicBezTo>
                    <a:pt x="393448" y="372628"/>
                    <a:pt x="374001" y="392849"/>
                    <a:pt x="350412" y="407131"/>
                  </a:cubicBezTo>
                  <a:cubicBezTo>
                    <a:pt x="299438" y="435488"/>
                    <a:pt x="237417" y="435488"/>
                    <a:pt x="186442" y="407131"/>
                  </a:cubicBezTo>
                  <a:cubicBezTo>
                    <a:pt x="162567" y="393166"/>
                    <a:pt x="143063" y="372864"/>
                    <a:pt x="130060" y="348485"/>
                  </a:cubicBezTo>
                  <a:cubicBezTo>
                    <a:pt x="115964" y="322164"/>
                    <a:pt x="108830" y="292674"/>
                    <a:pt x="109348" y="262816"/>
                  </a:cubicBezTo>
                  <a:cubicBezTo>
                    <a:pt x="108773" y="232585"/>
                    <a:pt x="115850" y="202704"/>
                    <a:pt x="130060" y="175997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16" name="Forma libre 44">
              <a:extLst>
                <a:ext uri="{FF2B5EF4-FFF2-40B4-BE49-F238E27FC236}">
                  <a16:creationId xmlns:a16="http://schemas.microsoft.com/office/drawing/2014/main" id="{82A357E8-EDFA-EAEE-F087-B9CFEF1DE238}"/>
                </a:ext>
              </a:extLst>
            </p:cNvPr>
            <p:cNvSpPr/>
            <p:nvPr userDrawn="1"/>
          </p:nvSpPr>
          <p:spPr>
            <a:xfrm>
              <a:off x="8785282" y="5097036"/>
              <a:ext cx="552319" cy="734223"/>
            </a:xfrm>
            <a:custGeom>
              <a:avLst/>
              <a:gdLst>
                <a:gd name="connsiteX0" fmla="*/ 84574 w 552319"/>
                <a:gd name="connsiteY0" fmla="*/ 734224 h 734223"/>
                <a:gd name="connsiteX1" fmla="*/ 202517 w 552319"/>
                <a:gd name="connsiteY1" fmla="*/ 734224 h 734223"/>
                <a:gd name="connsiteX2" fmla="*/ 552319 w 552319"/>
                <a:gd name="connsiteY2" fmla="*/ 0 h 734223"/>
                <a:gd name="connsiteX3" fmla="*/ 434951 w 552319"/>
                <a:gd name="connsiteY3" fmla="*/ 0 h 734223"/>
                <a:gd name="connsiteX4" fmla="*/ 308378 w 552319"/>
                <a:gd name="connsiteY4" fmla="*/ 261607 h 734223"/>
                <a:gd name="connsiteX5" fmla="*/ 276735 w 552319"/>
                <a:gd name="connsiteY5" fmla="*/ 330027 h 734223"/>
                <a:gd name="connsiteX6" fmla="*/ 245091 w 552319"/>
                <a:gd name="connsiteY6" fmla="*/ 260457 h 734223"/>
                <a:gd name="connsiteX7" fmla="*/ 121970 w 552319"/>
                <a:gd name="connsiteY7" fmla="*/ 0 h 734223"/>
                <a:gd name="connsiteX8" fmla="*/ 0 w 552319"/>
                <a:gd name="connsiteY8" fmla="*/ 0 h 734223"/>
                <a:gd name="connsiteX9" fmla="*/ 220928 w 552319"/>
                <a:gd name="connsiteY9" fmla="*/ 449044 h 734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319" h="734223">
                  <a:moveTo>
                    <a:pt x="84574" y="734224"/>
                  </a:moveTo>
                  <a:lnTo>
                    <a:pt x="202517" y="734224"/>
                  </a:lnTo>
                  <a:lnTo>
                    <a:pt x="552319" y="0"/>
                  </a:lnTo>
                  <a:lnTo>
                    <a:pt x="434951" y="0"/>
                  </a:lnTo>
                  <a:lnTo>
                    <a:pt x="308378" y="261607"/>
                  </a:lnTo>
                  <a:cubicBezTo>
                    <a:pt x="300323" y="278281"/>
                    <a:pt x="289968" y="301279"/>
                    <a:pt x="276735" y="330027"/>
                  </a:cubicBezTo>
                  <a:lnTo>
                    <a:pt x="245091" y="260457"/>
                  </a:lnTo>
                  <a:lnTo>
                    <a:pt x="121970" y="0"/>
                  </a:lnTo>
                  <a:lnTo>
                    <a:pt x="0" y="0"/>
                  </a:lnTo>
                  <a:lnTo>
                    <a:pt x="220928" y="449044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17" name="Forma libre 45">
              <a:extLst>
                <a:ext uri="{FF2B5EF4-FFF2-40B4-BE49-F238E27FC236}">
                  <a16:creationId xmlns:a16="http://schemas.microsoft.com/office/drawing/2014/main" id="{28D84F84-A072-612F-BC31-606559D15794}"/>
                </a:ext>
              </a:extLst>
            </p:cNvPr>
            <p:cNvSpPr/>
            <p:nvPr userDrawn="1"/>
          </p:nvSpPr>
          <p:spPr>
            <a:xfrm>
              <a:off x="4699847" y="5777789"/>
              <a:ext cx="636317" cy="762971"/>
            </a:xfrm>
            <a:custGeom>
              <a:avLst/>
              <a:gdLst>
                <a:gd name="connsiteX0" fmla="*/ 524128 w 636317"/>
                <a:gd name="connsiteY0" fmla="*/ 475492 h 762971"/>
                <a:gd name="connsiteX1" fmla="*/ 524128 w 636317"/>
                <a:gd name="connsiteY1" fmla="*/ 573235 h 762971"/>
                <a:gd name="connsiteX2" fmla="*/ 466595 w 636317"/>
                <a:gd name="connsiteY2" fmla="*/ 493891 h 762971"/>
                <a:gd name="connsiteX3" fmla="*/ 101259 w 636317"/>
                <a:gd name="connsiteY3" fmla="*/ 0 h 762971"/>
                <a:gd name="connsiteX4" fmla="*/ 0 w 636317"/>
                <a:gd name="connsiteY4" fmla="*/ 0 h 762971"/>
                <a:gd name="connsiteX5" fmla="*/ 0 w 636317"/>
                <a:gd name="connsiteY5" fmla="*/ 762972 h 762971"/>
                <a:gd name="connsiteX6" fmla="*/ 112190 w 636317"/>
                <a:gd name="connsiteY6" fmla="*/ 762972 h 762971"/>
                <a:gd name="connsiteX7" fmla="*/ 112190 w 636317"/>
                <a:gd name="connsiteY7" fmla="*/ 189737 h 762971"/>
                <a:gd name="connsiteX8" fmla="*/ 169723 w 636317"/>
                <a:gd name="connsiteY8" fmla="*/ 269081 h 762971"/>
                <a:gd name="connsiteX9" fmla="*/ 535059 w 636317"/>
                <a:gd name="connsiteY9" fmla="*/ 762972 h 762971"/>
                <a:gd name="connsiteX10" fmla="*/ 636318 w 636317"/>
                <a:gd name="connsiteY10" fmla="*/ 762972 h 762971"/>
                <a:gd name="connsiteX11" fmla="*/ 636318 w 636317"/>
                <a:gd name="connsiteY11" fmla="*/ 0 h 762971"/>
                <a:gd name="connsiteX12" fmla="*/ 524128 w 636317"/>
                <a:gd name="connsiteY12" fmla="*/ 0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36317" h="762971">
                  <a:moveTo>
                    <a:pt x="524128" y="475492"/>
                  </a:moveTo>
                  <a:lnTo>
                    <a:pt x="524128" y="573235"/>
                  </a:lnTo>
                  <a:lnTo>
                    <a:pt x="466595" y="493891"/>
                  </a:lnTo>
                  <a:lnTo>
                    <a:pt x="101259" y="0"/>
                  </a:lnTo>
                  <a:lnTo>
                    <a:pt x="0" y="0"/>
                  </a:lnTo>
                  <a:lnTo>
                    <a:pt x="0" y="762972"/>
                  </a:lnTo>
                  <a:lnTo>
                    <a:pt x="112190" y="762972"/>
                  </a:lnTo>
                  <a:lnTo>
                    <a:pt x="112190" y="189737"/>
                  </a:lnTo>
                  <a:cubicBezTo>
                    <a:pt x="135778" y="223084"/>
                    <a:pt x="155340" y="249533"/>
                    <a:pt x="169723" y="269081"/>
                  </a:cubicBezTo>
                  <a:lnTo>
                    <a:pt x="535059" y="762972"/>
                  </a:lnTo>
                  <a:lnTo>
                    <a:pt x="636318" y="762972"/>
                  </a:lnTo>
                  <a:lnTo>
                    <a:pt x="636318" y="0"/>
                  </a:lnTo>
                  <a:lnTo>
                    <a:pt x="524128" y="0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18" name="Forma libre 46">
              <a:extLst>
                <a:ext uri="{FF2B5EF4-FFF2-40B4-BE49-F238E27FC236}">
                  <a16:creationId xmlns:a16="http://schemas.microsoft.com/office/drawing/2014/main" id="{7389CE37-2579-047A-833A-3C2B5537260E}"/>
                </a:ext>
              </a:extLst>
            </p:cNvPr>
            <p:cNvSpPr/>
            <p:nvPr userDrawn="1"/>
          </p:nvSpPr>
          <p:spPr>
            <a:xfrm>
              <a:off x="5423005" y="5976119"/>
              <a:ext cx="521901" cy="576752"/>
            </a:xfrm>
            <a:custGeom>
              <a:avLst/>
              <a:gdLst>
                <a:gd name="connsiteX0" fmla="*/ 397590 w 521901"/>
                <a:gd name="connsiteY0" fmla="*/ 35678 h 576752"/>
                <a:gd name="connsiteX1" fmla="*/ 265838 w 521901"/>
                <a:gd name="connsiteY1" fmla="*/ 31 h 576752"/>
                <a:gd name="connsiteX2" fmla="*/ 158251 w 521901"/>
                <a:gd name="connsiteY2" fmla="*/ 20154 h 576752"/>
                <a:gd name="connsiteX3" fmla="*/ 74253 w 521901"/>
                <a:gd name="connsiteY3" fmla="*/ 78800 h 576752"/>
                <a:gd name="connsiteX4" fmla="*/ 19021 w 521901"/>
                <a:gd name="connsiteY4" fmla="*/ 169644 h 576752"/>
                <a:gd name="connsiteX5" fmla="*/ 35 w 521901"/>
                <a:gd name="connsiteY5" fmla="*/ 288086 h 576752"/>
                <a:gd name="connsiteX6" fmla="*/ 34555 w 521901"/>
                <a:gd name="connsiteY6" fmla="*/ 438725 h 576752"/>
                <a:gd name="connsiteX7" fmla="*/ 130635 w 521901"/>
                <a:gd name="connsiteY7" fmla="*/ 539918 h 576752"/>
                <a:gd name="connsiteX8" fmla="*/ 271592 w 521901"/>
                <a:gd name="connsiteY8" fmla="*/ 576715 h 576752"/>
                <a:gd name="connsiteX9" fmla="*/ 364796 w 521901"/>
                <a:gd name="connsiteY9" fmla="*/ 562916 h 576752"/>
                <a:gd name="connsiteX10" fmla="*/ 447644 w 521901"/>
                <a:gd name="connsiteY10" fmla="*/ 518070 h 576752"/>
                <a:gd name="connsiteX11" fmla="*/ 512081 w 521901"/>
                <a:gd name="connsiteY11" fmla="*/ 438150 h 576752"/>
                <a:gd name="connsiteX12" fmla="*/ 429233 w 521901"/>
                <a:gd name="connsiteY12" fmla="*/ 386979 h 576752"/>
                <a:gd name="connsiteX13" fmla="*/ 387809 w 521901"/>
                <a:gd name="connsiteY13" fmla="*/ 442175 h 576752"/>
                <a:gd name="connsiteX14" fmla="*/ 334303 w 521901"/>
                <a:gd name="connsiteY14" fmla="*/ 472648 h 576752"/>
                <a:gd name="connsiteX15" fmla="*/ 271592 w 521901"/>
                <a:gd name="connsiteY15" fmla="*/ 481847 h 576752"/>
                <a:gd name="connsiteX16" fmla="*/ 187593 w 521901"/>
                <a:gd name="connsiteY16" fmla="*/ 459999 h 576752"/>
                <a:gd name="connsiteX17" fmla="*/ 128909 w 521901"/>
                <a:gd name="connsiteY17" fmla="*/ 395028 h 576752"/>
                <a:gd name="connsiteX18" fmla="*/ 108773 w 521901"/>
                <a:gd name="connsiteY18" fmla="*/ 312809 h 576752"/>
                <a:gd name="connsiteX19" fmla="*/ 520711 w 521901"/>
                <a:gd name="connsiteY19" fmla="*/ 312809 h 576752"/>
                <a:gd name="connsiteX20" fmla="*/ 521861 w 521901"/>
                <a:gd name="connsiteY20" fmla="*/ 297860 h 576752"/>
                <a:gd name="connsiteX21" fmla="*/ 521861 w 521901"/>
                <a:gd name="connsiteY21" fmla="*/ 283486 h 576752"/>
                <a:gd name="connsiteX22" fmla="*/ 489067 w 521901"/>
                <a:gd name="connsiteY22" fmla="*/ 134571 h 576752"/>
                <a:gd name="connsiteX23" fmla="*/ 397590 w 521901"/>
                <a:gd name="connsiteY23" fmla="*/ 35678 h 576752"/>
                <a:gd name="connsiteX24" fmla="*/ 149621 w 521901"/>
                <a:gd name="connsiteY24" fmla="*/ 141471 h 576752"/>
                <a:gd name="connsiteX25" fmla="*/ 199675 w 521901"/>
                <a:gd name="connsiteY25" fmla="*/ 102948 h 576752"/>
                <a:gd name="connsiteX26" fmla="*/ 264688 w 521901"/>
                <a:gd name="connsiteY26" fmla="*/ 90874 h 576752"/>
                <a:gd name="connsiteX27" fmla="*/ 372275 w 521901"/>
                <a:gd name="connsiteY27" fmla="*/ 138596 h 576752"/>
                <a:gd name="connsiteX28" fmla="*/ 410822 w 521901"/>
                <a:gd name="connsiteY28" fmla="*/ 233464 h 576752"/>
                <a:gd name="connsiteX29" fmla="*/ 112225 w 521901"/>
                <a:gd name="connsiteY29" fmla="*/ 233464 h 576752"/>
                <a:gd name="connsiteX30" fmla="*/ 118553 w 521901"/>
                <a:gd name="connsiteY30" fmla="*/ 203566 h 576752"/>
                <a:gd name="connsiteX31" fmla="*/ 149621 w 521901"/>
                <a:gd name="connsiteY31" fmla="*/ 141471 h 576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21901" h="576752">
                  <a:moveTo>
                    <a:pt x="397590" y="35678"/>
                  </a:moveTo>
                  <a:cubicBezTo>
                    <a:pt x="357898" y="11656"/>
                    <a:pt x="312233" y="-700"/>
                    <a:pt x="265838" y="31"/>
                  </a:cubicBezTo>
                  <a:cubicBezTo>
                    <a:pt x="229011" y="-291"/>
                    <a:pt x="192472" y="6545"/>
                    <a:pt x="158251" y="20154"/>
                  </a:cubicBezTo>
                  <a:cubicBezTo>
                    <a:pt x="126447" y="33602"/>
                    <a:pt x="97830" y="53582"/>
                    <a:pt x="74253" y="78800"/>
                  </a:cubicBezTo>
                  <a:cubicBezTo>
                    <a:pt x="49669" y="104874"/>
                    <a:pt x="30850" y="135825"/>
                    <a:pt x="19021" y="169644"/>
                  </a:cubicBezTo>
                  <a:cubicBezTo>
                    <a:pt x="5886" y="207729"/>
                    <a:pt x="-535" y="247804"/>
                    <a:pt x="35" y="288086"/>
                  </a:cubicBezTo>
                  <a:cubicBezTo>
                    <a:pt x="35" y="345007"/>
                    <a:pt x="11541" y="395603"/>
                    <a:pt x="34555" y="438725"/>
                  </a:cubicBezTo>
                  <a:cubicBezTo>
                    <a:pt x="56682" y="480628"/>
                    <a:pt x="89925" y="515638"/>
                    <a:pt x="130635" y="539918"/>
                  </a:cubicBezTo>
                  <a:cubicBezTo>
                    <a:pt x="173377" y="564814"/>
                    <a:pt x="222125" y="577538"/>
                    <a:pt x="271592" y="576715"/>
                  </a:cubicBezTo>
                  <a:cubicBezTo>
                    <a:pt x="303172" y="576721"/>
                    <a:pt x="334574" y="572070"/>
                    <a:pt x="364796" y="562916"/>
                  </a:cubicBezTo>
                  <a:cubicBezTo>
                    <a:pt x="395075" y="553516"/>
                    <a:pt x="423221" y="538279"/>
                    <a:pt x="447644" y="518070"/>
                  </a:cubicBezTo>
                  <a:cubicBezTo>
                    <a:pt x="473982" y="495738"/>
                    <a:pt x="495851" y="468623"/>
                    <a:pt x="512081" y="438150"/>
                  </a:cubicBezTo>
                  <a:lnTo>
                    <a:pt x="429233" y="386979"/>
                  </a:lnTo>
                  <a:cubicBezTo>
                    <a:pt x="418952" y="407775"/>
                    <a:pt x="404908" y="426490"/>
                    <a:pt x="387809" y="442175"/>
                  </a:cubicBezTo>
                  <a:cubicBezTo>
                    <a:pt x="372350" y="456031"/>
                    <a:pt x="354112" y="466421"/>
                    <a:pt x="334303" y="472648"/>
                  </a:cubicBezTo>
                  <a:cubicBezTo>
                    <a:pt x="313954" y="478719"/>
                    <a:pt x="292828" y="481818"/>
                    <a:pt x="271592" y="481847"/>
                  </a:cubicBezTo>
                  <a:cubicBezTo>
                    <a:pt x="242135" y="482267"/>
                    <a:pt x="213109" y="474718"/>
                    <a:pt x="187593" y="459999"/>
                  </a:cubicBezTo>
                  <a:cubicBezTo>
                    <a:pt x="162031" y="444624"/>
                    <a:pt x="141607" y="422011"/>
                    <a:pt x="128909" y="395028"/>
                  </a:cubicBezTo>
                  <a:cubicBezTo>
                    <a:pt x="117104" y="369126"/>
                    <a:pt x="110269" y="341235"/>
                    <a:pt x="108773" y="312809"/>
                  </a:cubicBezTo>
                  <a:lnTo>
                    <a:pt x="520711" y="312809"/>
                  </a:lnTo>
                  <a:cubicBezTo>
                    <a:pt x="521649" y="307881"/>
                    <a:pt x="522034" y="302868"/>
                    <a:pt x="521861" y="297860"/>
                  </a:cubicBezTo>
                  <a:lnTo>
                    <a:pt x="521861" y="283486"/>
                  </a:lnTo>
                  <a:cubicBezTo>
                    <a:pt x="521861" y="226565"/>
                    <a:pt x="510930" y="177118"/>
                    <a:pt x="489067" y="134571"/>
                  </a:cubicBezTo>
                  <a:cubicBezTo>
                    <a:pt x="468223" y="93853"/>
                    <a:pt x="436574" y="59642"/>
                    <a:pt x="397590" y="35678"/>
                  </a:cubicBezTo>
                  <a:close/>
                  <a:moveTo>
                    <a:pt x="149621" y="141471"/>
                  </a:moveTo>
                  <a:cubicBezTo>
                    <a:pt x="162779" y="124607"/>
                    <a:pt x="179999" y="111354"/>
                    <a:pt x="199675" y="102948"/>
                  </a:cubicBezTo>
                  <a:cubicBezTo>
                    <a:pt x="220347" y="94704"/>
                    <a:pt x="242434" y="90598"/>
                    <a:pt x="264688" y="90874"/>
                  </a:cubicBezTo>
                  <a:cubicBezTo>
                    <a:pt x="305945" y="89615"/>
                    <a:pt x="345533" y="107174"/>
                    <a:pt x="372275" y="138596"/>
                  </a:cubicBezTo>
                  <a:cubicBezTo>
                    <a:pt x="392412" y="161594"/>
                    <a:pt x="405069" y="193217"/>
                    <a:pt x="410822" y="233464"/>
                  </a:cubicBezTo>
                  <a:lnTo>
                    <a:pt x="112225" y="233464"/>
                  </a:lnTo>
                  <a:cubicBezTo>
                    <a:pt x="113606" y="223356"/>
                    <a:pt x="115717" y="213364"/>
                    <a:pt x="118553" y="203566"/>
                  </a:cubicBezTo>
                  <a:cubicBezTo>
                    <a:pt x="124899" y="181097"/>
                    <a:pt x="135439" y="160025"/>
                    <a:pt x="149621" y="141471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19" name="Forma libre 47">
              <a:extLst>
                <a:ext uri="{FF2B5EF4-FFF2-40B4-BE49-F238E27FC236}">
                  <a16:creationId xmlns:a16="http://schemas.microsoft.com/office/drawing/2014/main" id="{3C748AC8-C686-8AE1-643C-23148F4911DF}"/>
                </a:ext>
              </a:extLst>
            </p:cNvPr>
            <p:cNvSpPr/>
            <p:nvPr userDrawn="1"/>
          </p:nvSpPr>
          <p:spPr>
            <a:xfrm>
              <a:off x="5948318" y="5805387"/>
              <a:ext cx="337719" cy="735373"/>
            </a:xfrm>
            <a:custGeom>
              <a:avLst/>
              <a:gdLst>
                <a:gd name="connsiteX0" fmla="*/ 209996 w 337719"/>
                <a:gd name="connsiteY0" fmla="*/ 0 h 735373"/>
                <a:gd name="connsiteX1" fmla="*/ 102409 w 337719"/>
                <a:gd name="connsiteY1" fmla="*/ 64971 h 735373"/>
                <a:gd name="connsiteX2" fmla="*/ 102409 w 337719"/>
                <a:gd name="connsiteY2" fmla="*/ 181687 h 735373"/>
                <a:gd name="connsiteX3" fmla="*/ 0 w 337719"/>
                <a:gd name="connsiteY3" fmla="*/ 181687 h 735373"/>
                <a:gd name="connsiteX4" fmla="*/ 0 w 337719"/>
                <a:gd name="connsiteY4" fmla="*/ 271381 h 735373"/>
                <a:gd name="connsiteX5" fmla="*/ 102409 w 337719"/>
                <a:gd name="connsiteY5" fmla="*/ 271381 h 735373"/>
                <a:gd name="connsiteX6" fmla="*/ 102409 w 337719"/>
                <a:gd name="connsiteY6" fmla="*/ 564036 h 735373"/>
                <a:gd name="connsiteX7" fmla="*/ 121395 w 337719"/>
                <a:gd name="connsiteY7" fmla="*/ 653730 h 735373"/>
                <a:gd name="connsiteX8" fmla="*/ 177777 w 337719"/>
                <a:gd name="connsiteY8" fmla="*/ 714100 h 735373"/>
                <a:gd name="connsiteX9" fmla="*/ 269255 w 337719"/>
                <a:gd name="connsiteY9" fmla="*/ 735374 h 735373"/>
                <a:gd name="connsiteX10" fmla="*/ 337720 w 337719"/>
                <a:gd name="connsiteY10" fmla="*/ 735374 h 735373"/>
                <a:gd name="connsiteX11" fmla="*/ 337720 w 337719"/>
                <a:gd name="connsiteY11" fmla="*/ 641655 h 735373"/>
                <a:gd name="connsiteX12" fmla="*/ 281337 w 337719"/>
                <a:gd name="connsiteY12" fmla="*/ 641655 h 735373"/>
                <a:gd name="connsiteX13" fmla="*/ 227256 w 337719"/>
                <a:gd name="connsiteY13" fmla="*/ 619807 h 735373"/>
                <a:gd name="connsiteX14" fmla="*/ 209996 w 337719"/>
                <a:gd name="connsiteY14" fmla="*/ 556561 h 735373"/>
                <a:gd name="connsiteX15" fmla="*/ 209996 w 337719"/>
                <a:gd name="connsiteY15" fmla="*/ 271381 h 735373"/>
                <a:gd name="connsiteX16" fmla="*/ 337720 w 337719"/>
                <a:gd name="connsiteY16" fmla="*/ 271381 h 735373"/>
                <a:gd name="connsiteX17" fmla="*/ 337720 w 337719"/>
                <a:gd name="connsiteY17" fmla="*/ 181687 h 735373"/>
                <a:gd name="connsiteX18" fmla="*/ 209996 w 337719"/>
                <a:gd name="connsiteY18" fmla="*/ 181687 h 73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37719" h="735373">
                  <a:moveTo>
                    <a:pt x="209996" y="0"/>
                  </a:moveTo>
                  <a:lnTo>
                    <a:pt x="102409" y="64971"/>
                  </a:lnTo>
                  <a:lnTo>
                    <a:pt x="102409" y="181687"/>
                  </a:lnTo>
                  <a:lnTo>
                    <a:pt x="0" y="181687"/>
                  </a:lnTo>
                  <a:lnTo>
                    <a:pt x="0" y="271381"/>
                  </a:lnTo>
                  <a:lnTo>
                    <a:pt x="102409" y="271381"/>
                  </a:lnTo>
                  <a:lnTo>
                    <a:pt x="102409" y="564036"/>
                  </a:lnTo>
                  <a:cubicBezTo>
                    <a:pt x="101891" y="594980"/>
                    <a:pt x="108381" y="625643"/>
                    <a:pt x="121395" y="653730"/>
                  </a:cubicBezTo>
                  <a:cubicBezTo>
                    <a:pt x="133672" y="679074"/>
                    <a:pt x="153326" y="700112"/>
                    <a:pt x="177777" y="714100"/>
                  </a:cubicBezTo>
                  <a:cubicBezTo>
                    <a:pt x="201942" y="727899"/>
                    <a:pt x="232434" y="735374"/>
                    <a:pt x="269255" y="735374"/>
                  </a:cubicBezTo>
                  <a:lnTo>
                    <a:pt x="337720" y="735374"/>
                  </a:lnTo>
                  <a:lnTo>
                    <a:pt x="337720" y="641655"/>
                  </a:lnTo>
                  <a:lnTo>
                    <a:pt x="281337" y="641655"/>
                  </a:lnTo>
                  <a:cubicBezTo>
                    <a:pt x="256598" y="641655"/>
                    <a:pt x="238187" y="634181"/>
                    <a:pt x="227256" y="619807"/>
                  </a:cubicBezTo>
                  <a:cubicBezTo>
                    <a:pt x="216325" y="605433"/>
                    <a:pt x="209996" y="584159"/>
                    <a:pt x="209996" y="556561"/>
                  </a:cubicBezTo>
                  <a:lnTo>
                    <a:pt x="209996" y="271381"/>
                  </a:lnTo>
                  <a:lnTo>
                    <a:pt x="337720" y="271381"/>
                  </a:lnTo>
                  <a:lnTo>
                    <a:pt x="337720" y="181687"/>
                  </a:lnTo>
                  <a:lnTo>
                    <a:pt x="209996" y="181687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42" name="Forma libre 48">
              <a:extLst>
                <a:ext uri="{FF2B5EF4-FFF2-40B4-BE49-F238E27FC236}">
                  <a16:creationId xmlns:a16="http://schemas.microsoft.com/office/drawing/2014/main" id="{29C9D10C-6BF2-93CD-DC72-81AD5BEBD32F}"/>
                </a:ext>
              </a:extLst>
            </p:cNvPr>
            <p:cNvSpPr/>
            <p:nvPr userDrawn="1"/>
          </p:nvSpPr>
          <p:spPr>
            <a:xfrm>
              <a:off x="6318257" y="5987074"/>
              <a:ext cx="802588" cy="553686"/>
            </a:xfrm>
            <a:custGeom>
              <a:avLst/>
              <a:gdLst>
                <a:gd name="connsiteX0" fmla="*/ 602948 w 802588"/>
                <a:gd name="connsiteY0" fmla="*/ 297829 h 553686"/>
                <a:gd name="connsiteX1" fmla="*/ 589140 w 802588"/>
                <a:gd name="connsiteY1" fmla="*/ 344976 h 553686"/>
                <a:gd name="connsiteX2" fmla="*/ 574757 w 802588"/>
                <a:gd name="connsiteY2" fmla="*/ 396722 h 553686"/>
                <a:gd name="connsiteX3" fmla="*/ 543114 w 802588"/>
                <a:gd name="connsiteY3" fmla="*/ 298404 h 553686"/>
                <a:gd name="connsiteX4" fmla="*/ 448184 w 802588"/>
                <a:gd name="connsiteY4" fmla="*/ 0 h 553686"/>
                <a:gd name="connsiteX5" fmla="*/ 355555 w 802588"/>
                <a:gd name="connsiteY5" fmla="*/ 0 h 553686"/>
                <a:gd name="connsiteX6" fmla="*/ 261776 w 802588"/>
                <a:gd name="connsiteY6" fmla="*/ 297829 h 553686"/>
                <a:gd name="connsiteX7" fmla="*/ 247393 w 802588"/>
                <a:gd name="connsiteY7" fmla="*/ 346126 h 553686"/>
                <a:gd name="connsiteX8" fmla="*/ 231284 w 802588"/>
                <a:gd name="connsiteY8" fmla="*/ 397872 h 553686"/>
                <a:gd name="connsiteX9" fmla="*/ 216325 w 802588"/>
                <a:gd name="connsiteY9" fmla="*/ 346126 h 553686"/>
                <a:gd name="connsiteX10" fmla="*/ 201942 w 802588"/>
                <a:gd name="connsiteY10" fmla="*/ 297829 h 553686"/>
                <a:gd name="connsiteX11" fmla="*/ 113916 w 802588"/>
                <a:gd name="connsiteY11" fmla="*/ 0 h 553686"/>
                <a:gd name="connsiteX12" fmla="*/ 0 w 802588"/>
                <a:gd name="connsiteY12" fmla="*/ 0 h 553686"/>
                <a:gd name="connsiteX13" fmla="*/ 176052 w 802588"/>
                <a:gd name="connsiteY13" fmla="*/ 553686 h 553686"/>
                <a:gd name="connsiteX14" fmla="*/ 277310 w 802588"/>
                <a:gd name="connsiteY14" fmla="*/ 553686 h 553686"/>
                <a:gd name="connsiteX15" fmla="*/ 371089 w 802588"/>
                <a:gd name="connsiteY15" fmla="*/ 256432 h 553686"/>
                <a:gd name="connsiteX16" fmla="*/ 400431 w 802588"/>
                <a:gd name="connsiteY16" fmla="*/ 159264 h 553686"/>
                <a:gd name="connsiteX17" fmla="*/ 432074 w 802588"/>
                <a:gd name="connsiteY17" fmla="*/ 256432 h 553686"/>
                <a:gd name="connsiteX18" fmla="*/ 525854 w 802588"/>
                <a:gd name="connsiteY18" fmla="*/ 553686 h 553686"/>
                <a:gd name="connsiteX19" fmla="*/ 628263 w 802588"/>
                <a:gd name="connsiteY19" fmla="*/ 553686 h 553686"/>
                <a:gd name="connsiteX20" fmla="*/ 802589 w 802588"/>
                <a:gd name="connsiteY20" fmla="*/ 0 h 553686"/>
                <a:gd name="connsiteX21" fmla="*/ 691550 w 802588"/>
                <a:gd name="connsiteY21" fmla="*/ 0 h 553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02588" h="553686">
                  <a:moveTo>
                    <a:pt x="602948" y="297829"/>
                  </a:moveTo>
                  <a:cubicBezTo>
                    <a:pt x="597770" y="313353"/>
                    <a:pt x="593168" y="329452"/>
                    <a:pt x="589140" y="344976"/>
                  </a:cubicBezTo>
                  <a:cubicBezTo>
                    <a:pt x="585113" y="360500"/>
                    <a:pt x="579935" y="377749"/>
                    <a:pt x="574757" y="396722"/>
                  </a:cubicBezTo>
                  <a:lnTo>
                    <a:pt x="543114" y="298404"/>
                  </a:lnTo>
                  <a:lnTo>
                    <a:pt x="448184" y="0"/>
                  </a:lnTo>
                  <a:lnTo>
                    <a:pt x="355555" y="0"/>
                  </a:lnTo>
                  <a:lnTo>
                    <a:pt x="261776" y="297829"/>
                  </a:lnTo>
                  <a:cubicBezTo>
                    <a:pt x="256598" y="314503"/>
                    <a:pt x="251995" y="330602"/>
                    <a:pt x="247393" y="346126"/>
                  </a:cubicBezTo>
                  <a:cubicBezTo>
                    <a:pt x="242790" y="361650"/>
                    <a:pt x="237037" y="378899"/>
                    <a:pt x="231284" y="397872"/>
                  </a:cubicBezTo>
                  <a:cubicBezTo>
                    <a:pt x="225530" y="378899"/>
                    <a:pt x="220352" y="361650"/>
                    <a:pt x="216325" y="346126"/>
                  </a:cubicBezTo>
                  <a:cubicBezTo>
                    <a:pt x="212297" y="330602"/>
                    <a:pt x="207120" y="314503"/>
                    <a:pt x="201942" y="297829"/>
                  </a:cubicBezTo>
                  <a:lnTo>
                    <a:pt x="113916" y="0"/>
                  </a:lnTo>
                  <a:lnTo>
                    <a:pt x="0" y="0"/>
                  </a:lnTo>
                  <a:lnTo>
                    <a:pt x="176052" y="553686"/>
                  </a:lnTo>
                  <a:lnTo>
                    <a:pt x="277310" y="553686"/>
                  </a:lnTo>
                  <a:lnTo>
                    <a:pt x="371089" y="256432"/>
                  </a:lnTo>
                  <a:cubicBezTo>
                    <a:pt x="379144" y="232284"/>
                    <a:pt x="388925" y="200086"/>
                    <a:pt x="400431" y="159264"/>
                  </a:cubicBezTo>
                  <a:cubicBezTo>
                    <a:pt x="414239" y="200086"/>
                    <a:pt x="424595" y="232284"/>
                    <a:pt x="432074" y="256432"/>
                  </a:cubicBezTo>
                  <a:lnTo>
                    <a:pt x="525854" y="553686"/>
                  </a:lnTo>
                  <a:lnTo>
                    <a:pt x="628263" y="553686"/>
                  </a:lnTo>
                  <a:lnTo>
                    <a:pt x="802589" y="0"/>
                  </a:lnTo>
                  <a:lnTo>
                    <a:pt x="691550" y="0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43" name="Forma libre 49">
              <a:extLst>
                <a:ext uri="{FF2B5EF4-FFF2-40B4-BE49-F238E27FC236}">
                  <a16:creationId xmlns:a16="http://schemas.microsoft.com/office/drawing/2014/main" id="{DB011FD3-403E-770B-72BA-B97A168AD3F9}"/>
                </a:ext>
              </a:extLst>
            </p:cNvPr>
            <p:cNvSpPr/>
            <p:nvPr userDrawn="1"/>
          </p:nvSpPr>
          <p:spPr>
            <a:xfrm>
              <a:off x="7121367" y="5976093"/>
              <a:ext cx="561603" cy="576767"/>
            </a:xfrm>
            <a:custGeom>
              <a:avLst/>
              <a:gdLst>
                <a:gd name="connsiteX0" fmla="*/ 425224 w 561603"/>
                <a:gd name="connsiteY0" fmla="*/ 36279 h 576767"/>
                <a:gd name="connsiteX1" fmla="*/ 280240 w 561603"/>
                <a:gd name="connsiteY1" fmla="*/ 57 h 576767"/>
                <a:gd name="connsiteX2" fmla="*/ 169201 w 561603"/>
                <a:gd name="connsiteY2" fmla="*/ 20755 h 576767"/>
                <a:gd name="connsiteX3" fmla="*/ 79449 w 561603"/>
                <a:gd name="connsiteY3" fmla="*/ 80551 h 576767"/>
                <a:gd name="connsiteX4" fmla="*/ 20766 w 561603"/>
                <a:gd name="connsiteY4" fmla="*/ 171970 h 576767"/>
                <a:gd name="connsiteX5" fmla="*/ 53 w 561603"/>
                <a:gd name="connsiteY5" fmla="*/ 288112 h 576767"/>
                <a:gd name="connsiteX6" fmla="*/ 36299 w 561603"/>
                <a:gd name="connsiteY6" fmla="*/ 438176 h 576767"/>
                <a:gd name="connsiteX7" fmla="*/ 136982 w 561603"/>
                <a:gd name="connsiteY7" fmla="*/ 539944 h 576767"/>
                <a:gd name="connsiteX8" fmla="*/ 281391 w 561603"/>
                <a:gd name="connsiteY8" fmla="*/ 576742 h 576767"/>
                <a:gd name="connsiteX9" fmla="*/ 392430 w 561603"/>
                <a:gd name="connsiteY9" fmla="*/ 555468 h 576767"/>
                <a:gd name="connsiteX10" fmla="*/ 481607 w 561603"/>
                <a:gd name="connsiteY10" fmla="*/ 495672 h 576767"/>
                <a:gd name="connsiteX11" fmla="*/ 540866 w 561603"/>
                <a:gd name="connsiteY11" fmla="*/ 404829 h 576767"/>
                <a:gd name="connsiteX12" fmla="*/ 561578 w 561603"/>
                <a:gd name="connsiteY12" fmla="*/ 288112 h 576767"/>
                <a:gd name="connsiteX13" fmla="*/ 524757 w 561603"/>
                <a:gd name="connsiteY13" fmla="*/ 136897 h 576767"/>
                <a:gd name="connsiteX14" fmla="*/ 425224 w 561603"/>
                <a:gd name="connsiteY14" fmla="*/ 36279 h 576767"/>
                <a:gd name="connsiteX15" fmla="*/ 439607 w 561603"/>
                <a:gd name="connsiteY15" fmla="*/ 368606 h 576767"/>
                <a:gd name="connsiteX16" fmla="*/ 403362 w 561603"/>
                <a:gd name="connsiteY16" fmla="*/ 428977 h 576767"/>
                <a:gd name="connsiteX17" fmla="*/ 348705 w 561603"/>
                <a:gd name="connsiteY17" fmla="*/ 466349 h 576767"/>
                <a:gd name="connsiteX18" fmla="*/ 280240 w 561603"/>
                <a:gd name="connsiteY18" fmla="*/ 479574 h 576767"/>
                <a:gd name="connsiteX19" fmla="*/ 193365 w 561603"/>
                <a:gd name="connsiteY19" fmla="*/ 456575 h 576767"/>
                <a:gd name="connsiteX20" fmla="*/ 132380 w 561603"/>
                <a:gd name="connsiteY20" fmla="*/ 391030 h 576767"/>
                <a:gd name="connsiteX21" fmla="*/ 109942 w 561603"/>
                <a:gd name="connsiteY21" fmla="*/ 288112 h 576767"/>
                <a:gd name="connsiteX22" fmla="*/ 122599 w 561603"/>
                <a:gd name="connsiteY22" fmla="*/ 207042 h 576767"/>
                <a:gd name="connsiteX23" fmla="*/ 158270 w 561603"/>
                <a:gd name="connsiteY23" fmla="*/ 147247 h 576767"/>
                <a:gd name="connsiteX24" fmla="*/ 212351 w 561603"/>
                <a:gd name="connsiteY24" fmla="*/ 109874 h 576767"/>
                <a:gd name="connsiteX25" fmla="*/ 280240 w 561603"/>
                <a:gd name="connsiteY25" fmla="*/ 97225 h 576767"/>
                <a:gd name="connsiteX26" fmla="*/ 368842 w 561603"/>
                <a:gd name="connsiteY26" fmla="*/ 120223 h 576767"/>
                <a:gd name="connsiteX27" fmla="*/ 429827 w 561603"/>
                <a:gd name="connsiteY27" fmla="*/ 185194 h 576767"/>
                <a:gd name="connsiteX28" fmla="*/ 452265 w 561603"/>
                <a:gd name="connsiteY28" fmla="*/ 288112 h 576767"/>
                <a:gd name="connsiteX29" fmla="*/ 439607 w 561603"/>
                <a:gd name="connsiteY29" fmla="*/ 368606 h 576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61603" h="576767">
                  <a:moveTo>
                    <a:pt x="425224" y="36279"/>
                  </a:moveTo>
                  <a:cubicBezTo>
                    <a:pt x="380975" y="11550"/>
                    <a:pt x="330927" y="-955"/>
                    <a:pt x="280240" y="57"/>
                  </a:cubicBezTo>
                  <a:cubicBezTo>
                    <a:pt x="242228" y="-357"/>
                    <a:pt x="204509" y="6675"/>
                    <a:pt x="169201" y="20755"/>
                  </a:cubicBezTo>
                  <a:cubicBezTo>
                    <a:pt x="135487" y="34301"/>
                    <a:pt x="104931" y="54661"/>
                    <a:pt x="79449" y="80551"/>
                  </a:cubicBezTo>
                  <a:cubicBezTo>
                    <a:pt x="53674" y="106562"/>
                    <a:pt x="33682" y="137714"/>
                    <a:pt x="20766" y="171970"/>
                  </a:cubicBezTo>
                  <a:cubicBezTo>
                    <a:pt x="6578" y="209026"/>
                    <a:pt x="-447" y="248440"/>
                    <a:pt x="53" y="288112"/>
                  </a:cubicBezTo>
                  <a:cubicBezTo>
                    <a:pt x="-925" y="340410"/>
                    <a:pt x="11554" y="392082"/>
                    <a:pt x="36299" y="438176"/>
                  </a:cubicBezTo>
                  <a:cubicBezTo>
                    <a:pt x="59819" y="480735"/>
                    <a:pt x="94667" y="515963"/>
                    <a:pt x="136982" y="539944"/>
                  </a:cubicBezTo>
                  <a:cubicBezTo>
                    <a:pt x="181030" y="564725"/>
                    <a:pt x="230848" y="577420"/>
                    <a:pt x="281391" y="576742"/>
                  </a:cubicBezTo>
                  <a:cubicBezTo>
                    <a:pt x="319432" y="576914"/>
                    <a:pt x="357145" y="569687"/>
                    <a:pt x="392430" y="555468"/>
                  </a:cubicBezTo>
                  <a:cubicBezTo>
                    <a:pt x="425857" y="541692"/>
                    <a:pt x="456183" y="521362"/>
                    <a:pt x="481607" y="495672"/>
                  </a:cubicBezTo>
                  <a:cubicBezTo>
                    <a:pt x="507612" y="469960"/>
                    <a:pt x="527817" y="438987"/>
                    <a:pt x="540866" y="404829"/>
                  </a:cubicBezTo>
                  <a:cubicBezTo>
                    <a:pt x="555059" y="367571"/>
                    <a:pt x="562084" y="327974"/>
                    <a:pt x="561578" y="288112"/>
                  </a:cubicBezTo>
                  <a:cubicBezTo>
                    <a:pt x="561578" y="230616"/>
                    <a:pt x="549496" y="180019"/>
                    <a:pt x="524757" y="136897"/>
                  </a:cubicBezTo>
                  <a:cubicBezTo>
                    <a:pt x="501628" y="94730"/>
                    <a:pt x="467149" y="59876"/>
                    <a:pt x="425224" y="36279"/>
                  </a:cubicBezTo>
                  <a:close/>
                  <a:moveTo>
                    <a:pt x="439607" y="368606"/>
                  </a:moveTo>
                  <a:cubicBezTo>
                    <a:pt x="431489" y="390857"/>
                    <a:pt x="419183" y="411349"/>
                    <a:pt x="403362" y="428977"/>
                  </a:cubicBezTo>
                  <a:cubicBezTo>
                    <a:pt x="388115" y="445300"/>
                    <a:pt x="369451" y="458058"/>
                    <a:pt x="348705" y="466349"/>
                  </a:cubicBezTo>
                  <a:cubicBezTo>
                    <a:pt x="326986" y="475244"/>
                    <a:pt x="303714" y="479740"/>
                    <a:pt x="280240" y="479574"/>
                  </a:cubicBezTo>
                  <a:cubicBezTo>
                    <a:pt x="249713" y="480080"/>
                    <a:pt x="219640" y="472122"/>
                    <a:pt x="193365" y="456575"/>
                  </a:cubicBezTo>
                  <a:cubicBezTo>
                    <a:pt x="167228" y="440953"/>
                    <a:pt x="146073" y="418220"/>
                    <a:pt x="132380" y="391030"/>
                  </a:cubicBezTo>
                  <a:cubicBezTo>
                    <a:pt x="116702" y="359033"/>
                    <a:pt x="109004" y="323725"/>
                    <a:pt x="109942" y="288112"/>
                  </a:cubicBezTo>
                  <a:cubicBezTo>
                    <a:pt x="109614" y="260571"/>
                    <a:pt x="113889" y="233174"/>
                    <a:pt x="122599" y="207042"/>
                  </a:cubicBezTo>
                  <a:cubicBezTo>
                    <a:pt x="130429" y="184952"/>
                    <a:pt x="142552" y="164633"/>
                    <a:pt x="158270" y="147247"/>
                  </a:cubicBezTo>
                  <a:cubicBezTo>
                    <a:pt x="173096" y="130705"/>
                    <a:pt x="191628" y="117895"/>
                    <a:pt x="212351" y="109874"/>
                  </a:cubicBezTo>
                  <a:cubicBezTo>
                    <a:pt x="233943" y="101278"/>
                    <a:pt x="257003" y="96984"/>
                    <a:pt x="280240" y="97225"/>
                  </a:cubicBezTo>
                  <a:cubicBezTo>
                    <a:pt x="311343" y="96483"/>
                    <a:pt x="342031" y="104452"/>
                    <a:pt x="368842" y="120223"/>
                  </a:cubicBezTo>
                  <a:cubicBezTo>
                    <a:pt x="395082" y="135460"/>
                    <a:pt x="416289" y="158050"/>
                    <a:pt x="429827" y="185194"/>
                  </a:cubicBezTo>
                  <a:cubicBezTo>
                    <a:pt x="444785" y="213942"/>
                    <a:pt x="452265" y="247865"/>
                    <a:pt x="452265" y="288112"/>
                  </a:cubicBezTo>
                  <a:cubicBezTo>
                    <a:pt x="452696" y="315468"/>
                    <a:pt x="448416" y="342699"/>
                    <a:pt x="439607" y="368606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44" name="Forma libre 50">
              <a:extLst>
                <a:ext uri="{FF2B5EF4-FFF2-40B4-BE49-F238E27FC236}">
                  <a16:creationId xmlns:a16="http://schemas.microsoft.com/office/drawing/2014/main" id="{25DDDDC1-EDCF-164A-AD05-1985D8479C96}"/>
                </a:ext>
              </a:extLst>
            </p:cNvPr>
            <p:cNvSpPr/>
            <p:nvPr userDrawn="1"/>
          </p:nvSpPr>
          <p:spPr>
            <a:xfrm>
              <a:off x="7753711" y="5976140"/>
              <a:ext cx="288816" cy="564621"/>
            </a:xfrm>
            <a:custGeom>
              <a:avLst/>
              <a:gdLst>
                <a:gd name="connsiteX0" fmla="*/ 169148 w 288816"/>
                <a:gd name="connsiteY0" fmla="*/ 25309 h 564621"/>
                <a:gd name="connsiteX1" fmla="*/ 106436 w 288816"/>
                <a:gd name="connsiteY1" fmla="*/ 101778 h 564621"/>
                <a:gd name="connsiteX2" fmla="*/ 106436 w 288816"/>
                <a:gd name="connsiteY2" fmla="*/ 10935 h 564621"/>
                <a:gd name="connsiteX3" fmla="*/ 0 w 288816"/>
                <a:gd name="connsiteY3" fmla="*/ 10935 h 564621"/>
                <a:gd name="connsiteX4" fmla="*/ 0 w 288816"/>
                <a:gd name="connsiteY4" fmla="*/ 564621 h 564621"/>
                <a:gd name="connsiteX5" fmla="*/ 106436 w 288816"/>
                <a:gd name="connsiteY5" fmla="*/ 564621 h 564621"/>
                <a:gd name="connsiteX6" fmla="*/ 106436 w 288816"/>
                <a:gd name="connsiteY6" fmla="*/ 269092 h 564621"/>
                <a:gd name="connsiteX7" fmla="*/ 142682 w 288816"/>
                <a:gd name="connsiteY7" fmla="*/ 155825 h 564621"/>
                <a:gd name="connsiteX8" fmla="*/ 234160 w 288816"/>
                <a:gd name="connsiteY8" fmla="*/ 113277 h 564621"/>
                <a:gd name="connsiteX9" fmla="*/ 288817 w 288816"/>
                <a:gd name="connsiteY9" fmla="*/ 113277 h 564621"/>
                <a:gd name="connsiteX10" fmla="*/ 288817 w 288816"/>
                <a:gd name="connsiteY10" fmla="*/ 10 h 564621"/>
                <a:gd name="connsiteX11" fmla="*/ 257174 w 288816"/>
                <a:gd name="connsiteY11" fmla="*/ 10 h 564621"/>
                <a:gd name="connsiteX12" fmla="*/ 169148 w 288816"/>
                <a:gd name="connsiteY12" fmla="*/ 25309 h 56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8816" h="564621">
                  <a:moveTo>
                    <a:pt x="169148" y="25309"/>
                  </a:moveTo>
                  <a:cubicBezTo>
                    <a:pt x="143833" y="41982"/>
                    <a:pt x="122546" y="67281"/>
                    <a:pt x="106436" y="101778"/>
                  </a:cubicBezTo>
                  <a:lnTo>
                    <a:pt x="106436" y="10935"/>
                  </a:lnTo>
                  <a:lnTo>
                    <a:pt x="0" y="10935"/>
                  </a:lnTo>
                  <a:lnTo>
                    <a:pt x="0" y="564621"/>
                  </a:lnTo>
                  <a:lnTo>
                    <a:pt x="106436" y="564621"/>
                  </a:lnTo>
                  <a:lnTo>
                    <a:pt x="106436" y="269092"/>
                  </a:lnTo>
                  <a:cubicBezTo>
                    <a:pt x="106436" y="221945"/>
                    <a:pt x="118518" y="184573"/>
                    <a:pt x="142682" y="155825"/>
                  </a:cubicBezTo>
                  <a:cubicBezTo>
                    <a:pt x="165051" y="128393"/>
                    <a:pt x="198760" y="112720"/>
                    <a:pt x="234160" y="113277"/>
                  </a:cubicBezTo>
                  <a:lnTo>
                    <a:pt x="288817" y="113277"/>
                  </a:lnTo>
                  <a:lnTo>
                    <a:pt x="288817" y="10"/>
                  </a:lnTo>
                  <a:lnTo>
                    <a:pt x="257174" y="10"/>
                  </a:lnTo>
                  <a:cubicBezTo>
                    <a:pt x="225985" y="-346"/>
                    <a:pt x="195383" y="8451"/>
                    <a:pt x="169148" y="25309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45" name="Forma libre 51">
              <a:extLst>
                <a:ext uri="{FF2B5EF4-FFF2-40B4-BE49-F238E27FC236}">
                  <a16:creationId xmlns:a16="http://schemas.microsoft.com/office/drawing/2014/main" id="{2F99C50B-7967-1D7A-1689-3A0F991E82E7}"/>
                </a:ext>
              </a:extLst>
            </p:cNvPr>
            <p:cNvSpPr/>
            <p:nvPr userDrawn="1"/>
          </p:nvSpPr>
          <p:spPr>
            <a:xfrm>
              <a:off x="8092581" y="5777789"/>
              <a:ext cx="474073" cy="762971"/>
            </a:xfrm>
            <a:custGeom>
              <a:avLst/>
              <a:gdLst>
                <a:gd name="connsiteX0" fmla="*/ 465444 w 474073"/>
                <a:gd name="connsiteY0" fmla="*/ 209285 h 762971"/>
                <a:gd name="connsiteX1" fmla="*/ 333118 w 474073"/>
                <a:gd name="connsiteY1" fmla="*/ 209285 h 762971"/>
                <a:gd name="connsiteX2" fmla="*/ 107587 w 474073"/>
                <a:gd name="connsiteY2" fmla="*/ 458818 h 762971"/>
                <a:gd name="connsiteX3" fmla="*/ 107587 w 474073"/>
                <a:gd name="connsiteY3" fmla="*/ 0 h 762971"/>
                <a:gd name="connsiteX4" fmla="*/ 0 w 474073"/>
                <a:gd name="connsiteY4" fmla="*/ 0 h 762971"/>
                <a:gd name="connsiteX5" fmla="*/ 0 w 474073"/>
                <a:gd name="connsiteY5" fmla="*/ 762972 h 762971"/>
                <a:gd name="connsiteX6" fmla="*/ 107587 w 474073"/>
                <a:gd name="connsiteY6" fmla="*/ 762972 h 762971"/>
                <a:gd name="connsiteX7" fmla="*/ 107587 w 474073"/>
                <a:gd name="connsiteY7" fmla="*/ 485841 h 762971"/>
                <a:gd name="connsiteX8" fmla="*/ 342323 w 474073"/>
                <a:gd name="connsiteY8" fmla="*/ 762972 h 762971"/>
                <a:gd name="connsiteX9" fmla="*/ 474074 w 474073"/>
                <a:gd name="connsiteY9" fmla="*/ 762972 h 762971"/>
                <a:gd name="connsiteX10" fmla="*/ 221503 w 474073"/>
                <a:gd name="connsiteY10" fmla="*/ 470317 h 762971"/>
                <a:gd name="connsiteX11" fmla="*/ 465444 w 474073"/>
                <a:gd name="connsiteY11" fmla="*/ 209285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4073" h="762971">
                  <a:moveTo>
                    <a:pt x="465444" y="209285"/>
                  </a:moveTo>
                  <a:lnTo>
                    <a:pt x="333118" y="209285"/>
                  </a:lnTo>
                  <a:lnTo>
                    <a:pt x="107587" y="458818"/>
                  </a:lnTo>
                  <a:lnTo>
                    <a:pt x="107587" y="0"/>
                  </a:lnTo>
                  <a:lnTo>
                    <a:pt x="0" y="0"/>
                  </a:lnTo>
                  <a:lnTo>
                    <a:pt x="0" y="762972"/>
                  </a:lnTo>
                  <a:lnTo>
                    <a:pt x="107587" y="762972"/>
                  </a:lnTo>
                  <a:lnTo>
                    <a:pt x="107587" y="485841"/>
                  </a:lnTo>
                  <a:lnTo>
                    <a:pt x="342323" y="762972"/>
                  </a:lnTo>
                  <a:lnTo>
                    <a:pt x="474074" y="762972"/>
                  </a:lnTo>
                  <a:lnTo>
                    <a:pt x="221503" y="470317"/>
                  </a:lnTo>
                  <a:lnTo>
                    <a:pt x="465444" y="209285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46" name="Forma libre 52">
              <a:extLst>
                <a:ext uri="{FF2B5EF4-FFF2-40B4-BE49-F238E27FC236}">
                  <a16:creationId xmlns:a16="http://schemas.microsoft.com/office/drawing/2014/main" id="{E8E25350-F392-34A9-E277-BB4A452F3943}"/>
                </a:ext>
              </a:extLst>
            </p:cNvPr>
            <p:cNvSpPr/>
            <p:nvPr userDrawn="1"/>
          </p:nvSpPr>
          <p:spPr>
            <a:xfrm>
              <a:off x="8542492" y="5976149"/>
              <a:ext cx="464347" cy="576742"/>
            </a:xfrm>
            <a:custGeom>
              <a:avLst/>
              <a:gdLst>
                <a:gd name="connsiteX0" fmla="*/ 422293 w 464347"/>
                <a:gd name="connsiteY0" fmla="*/ 309904 h 576742"/>
                <a:gd name="connsiteX1" fmla="*/ 292844 w 464347"/>
                <a:gd name="connsiteY1" fmla="*/ 248383 h 576742"/>
                <a:gd name="connsiteX2" fmla="*/ 238763 w 464347"/>
                <a:gd name="connsiteY2" fmla="*/ 235734 h 576742"/>
                <a:gd name="connsiteX3" fmla="*/ 180654 w 464347"/>
                <a:gd name="connsiteY3" fmla="*/ 216761 h 576742"/>
                <a:gd name="connsiteX4" fmla="*/ 140381 w 464347"/>
                <a:gd name="connsiteY4" fmla="*/ 193187 h 576742"/>
                <a:gd name="connsiteX5" fmla="*/ 125422 w 464347"/>
                <a:gd name="connsiteY5" fmla="*/ 155815 h 576742"/>
                <a:gd name="connsiteX6" fmla="*/ 154189 w 464347"/>
                <a:gd name="connsiteY6" fmla="*/ 109818 h 576742"/>
                <a:gd name="connsiteX7" fmla="*/ 229557 w 464347"/>
                <a:gd name="connsiteY7" fmla="*/ 91419 h 576742"/>
                <a:gd name="connsiteX8" fmla="*/ 315282 w 464347"/>
                <a:gd name="connsiteY8" fmla="*/ 112693 h 576742"/>
                <a:gd name="connsiteX9" fmla="*/ 368213 w 464347"/>
                <a:gd name="connsiteY9" fmla="*/ 185138 h 576742"/>
                <a:gd name="connsiteX10" fmla="*/ 457389 w 464347"/>
                <a:gd name="connsiteY10" fmla="*/ 152940 h 576742"/>
                <a:gd name="connsiteX11" fmla="*/ 410787 w 464347"/>
                <a:gd name="connsiteY11" fmla="*/ 68996 h 576742"/>
                <a:gd name="connsiteX12" fmla="*/ 331966 w 464347"/>
                <a:gd name="connsiteY12" fmla="*/ 17825 h 576742"/>
                <a:gd name="connsiteX13" fmla="*/ 120244 w 464347"/>
                <a:gd name="connsiteY13" fmla="*/ 20124 h 576742"/>
                <a:gd name="connsiteX14" fmla="*/ 46027 w 464347"/>
                <a:gd name="connsiteY14" fmla="*/ 75895 h 576742"/>
                <a:gd name="connsiteX15" fmla="*/ 19561 w 464347"/>
                <a:gd name="connsiteY15" fmla="*/ 156965 h 576742"/>
                <a:gd name="connsiteX16" fmla="*/ 59834 w 464347"/>
                <a:gd name="connsiteY16" fmla="*/ 259883 h 576742"/>
                <a:gd name="connsiteX17" fmla="*/ 189284 w 464347"/>
                <a:gd name="connsiteY17" fmla="*/ 323703 h 576742"/>
                <a:gd name="connsiteX18" fmla="*/ 245091 w 464347"/>
                <a:gd name="connsiteY18" fmla="*/ 338077 h 576742"/>
                <a:gd name="connsiteX19" fmla="*/ 331966 w 464347"/>
                <a:gd name="connsiteY19" fmla="*/ 367975 h 576742"/>
                <a:gd name="connsiteX20" fmla="*/ 359583 w 464347"/>
                <a:gd name="connsiteY20" fmla="*/ 415122 h 576742"/>
                <a:gd name="connsiteX21" fmla="*/ 326788 w 464347"/>
                <a:gd name="connsiteY21" fmla="*/ 465718 h 576742"/>
                <a:gd name="connsiteX22" fmla="*/ 236461 w 464347"/>
                <a:gd name="connsiteY22" fmla="*/ 485842 h 576742"/>
                <a:gd name="connsiteX23" fmla="*/ 173175 w 464347"/>
                <a:gd name="connsiteY23" fmla="*/ 474918 h 576742"/>
                <a:gd name="connsiteX24" fmla="*/ 120244 w 464347"/>
                <a:gd name="connsiteY24" fmla="*/ 442145 h 576742"/>
                <a:gd name="connsiteX25" fmla="*/ 86875 w 464347"/>
                <a:gd name="connsiteY25" fmla="*/ 385799 h 576742"/>
                <a:gd name="connsiteX26" fmla="*/ 0 w 464347"/>
                <a:gd name="connsiteY26" fmla="*/ 423746 h 576742"/>
                <a:gd name="connsiteX27" fmla="*/ 135778 w 464347"/>
                <a:gd name="connsiteY27" fmla="*/ 560012 h 576742"/>
                <a:gd name="connsiteX28" fmla="*/ 236461 w 464347"/>
                <a:gd name="connsiteY28" fmla="*/ 576686 h 576742"/>
                <a:gd name="connsiteX29" fmla="*/ 357281 w 464347"/>
                <a:gd name="connsiteY29" fmla="*/ 555412 h 576742"/>
                <a:gd name="connsiteX30" fmla="*/ 436102 w 464347"/>
                <a:gd name="connsiteY30" fmla="*/ 496766 h 576742"/>
                <a:gd name="connsiteX31" fmla="*/ 464293 w 464347"/>
                <a:gd name="connsiteY31" fmla="*/ 412247 h 576742"/>
                <a:gd name="connsiteX32" fmla="*/ 422293 w 464347"/>
                <a:gd name="connsiteY32" fmla="*/ 309904 h 576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464347" h="576742">
                  <a:moveTo>
                    <a:pt x="422293" y="309904"/>
                  </a:moveTo>
                  <a:cubicBezTo>
                    <a:pt x="394103" y="283456"/>
                    <a:pt x="350953" y="263332"/>
                    <a:pt x="292844" y="248383"/>
                  </a:cubicBezTo>
                  <a:lnTo>
                    <a:pt x="238763" y="235734"/>
                  </a:lnTo>
                  <a:cubicBezTo>
                    <a:pt x="219086" y="230439"/>
                    <a:pt x="199698" y="224109"/>
                    <a:pt x="180654" y="216761"/>
                  </a:cubicBezTo>
                  <a:cubicBezTo>
                    <a:pt x="165926" y="211431"/>
                    <a:pt x="152233" y="203439"/>
                    <a:pt x="140381" y="193187"/>
                  </a:cubicBezTo>
                  <a:cubicBezTo>
                    <a:pt x="130198" y="183499"/>
                    <a:pt x="124732" y="169855"/>
                    <a:pt x="125422" y="155815"/>
                  </a:cubicBezTo>
                  <a:cubicBezTo>
                    <a:pt x="125422" y="136841"/>
                    <a:pt x="134627" y="121892"/>
                    <a:pt x="154189" y="109818"/>
                  </a:cubicBezTo>
                  <a:cubicBezTo>
                    <a:pt x="173750" y="97744"/>
                    <a:pt x="198490" y="91419"/>
                    <a:pt x="229557" y="91419"/>
                  </a:cubicBezTo>
                  <a:cubicBezTo>
                    <a:pt x="259475" y="91011"/>
                    <a:pt x="288989" y="98342"/>
                    <a:pt x="315282" y="112693"/>
                  </a:cubicBezTo>
                  <a:cubicBezTo>
                    <a:pt x="340596" y="127067"/>
                    <a:pt x="357856" y="151215"/>
                    <a:pt x="368213" y="185138"/>
                  </a:cubicBezTo>
                  <a:lnTo>
                    <a:pt x="457389" y="152940"/>
                  </a:lnTo>
                  <a:cubicBezTo>
                    <a:pt x="449392" y="121392"/>
                    <a:pt x="433340" y="92460"/>
                    <a:pt x="410787" y="68996"/>
                  </a:cubicBezTo>
                  <a:cubicBezTo>
                    <a:pt x="388637" y="46342"/>
                    <a:pt x="361711" y="28869"/>
                    <a:pt x="331966" y="17825"/>
                  </a:cubicBezTo>
                  <a:cubicBezTo>
                    <a:pt x="263387" y="-6709"/>
                    <a:pt x="188306" y="-5893"/>
                    <a:pt x="120244" y="20124"/>
                  </a:cubicBezTo>
                  <a:cubicBezTo>
                    <a:pt x="91075" y="31957"/>
                    <a:pt x="65473" y="51178"/>
                    <a:pt x="46027" y="75895"/>
                  </a:cubicBezTo>
                  <a:cubicBezTo>
                    <a:pt x="28363" y="99193"/>
                    <a:pt x="19043" y="127745"/>
                    <a:pt x="19561" y="156965"/>
                  </a:cubicBezTo>
                  <a:cubicBezTo>
                    <a:pt x="18468" y="195309"/>
                    <a:pt x="33024" y="232451"/>
                    <a:pt x="59834" y="259883"/>
                  </a:cubicBezTo>
                  <a:cubicBezTo>
                    <a:pt x="86702" y="287866"/>
                    <a:pt x="129852" y="309139"/>
                    <a:pt x="189284" y="323703"/>
                  </a:cubicBezTo>
                  <a:lnTo>
                    <a:pt x="245091" y="338077"/>
                  </a:lnTo>
                  <a:cubicBezTo>
                    <a:pt x="284214" y="346702"/>
                    <a:pt x="312980" y="356476"/>
                    <a:pt x="331966" y="367975"/>
                  </a:cubicBezTo>
                  <a:cubicBezTo>
                    <a:pt x="349284" y="377261"/>
                    <a:pt x="359985" y="395470"/>
                    <a:pt x="359583" y="415122"/>
                  </a:cubicBezTo>
                  <a:cubicBezTo>
                    <a:pt x="359583" y="435820"/>
                    <a:pt x="348651" y="452494"/>
                    <a:pt x="326788" y="465718"/>
                  </a:cubicBezTo>
                  <a:cubicBezTo>
                    <a:pt x="304926" y="478942"/>
                    <a:pt x="275008" y="485842"/>
                    <a:pt x="236461" y="485842"/>
                  </a:cubicBezTo>
                  <a:cubicBezTo>
                    <a:pt x="214886" y="486009"/>
                    <a:pt x="193427" y="482306"/>
                    <a:pt x="173175" y="474918"/>
                  </a:cubicBezTo>
                  <a:cubicBezTo>
                    <a:pt x="153211" y="468334"/>
                    <a:pt x="135030" y="457105"/>
                    <a:pt x="120244" y="442145"/>
                  </a:cubicBezTo>
                  <a:cubicBezTo>
                    <a:pt x="104883" y="426230"/>
                    <a:pt x="93434" y="406929"/>
                    <a:pt x="86875" y="385799"/>
                  </a:cubicBezTo>
                  <a:lnTo>
                    <a:pt x="0" y="423746"/>
                  </a:lnTo>
                  <a:cubicBezTo>
                    <a:pt x="20941" y="488188"/>
                    <a:pt x="71398" y="538790"/>
                    <a:pt x="135778" y="560012"/>
                  </a:cubicBezTo>
                  <a:cubicBezTo>
                    <a:pt x="168170" y="571172"/>
                    <a:pt x="202229" y="576806"/>
                    <a:pt x="236461" y="576686"/>
                  </a:cubicBezTo>
                  <a:cubicBezTo>
                    <a:pt x="277712" y="577468"/>
                    <a:pt x="318734" y="570240"/>
                    <a:pt x="357281" y="555412"/>
                  </a:cubicBezTo>
                  <a:cubicBezTo>
                    <a:pt x="388349" y="543286"/>
                    <a:pt x="415562" y="523030"/>
                    <a:pt x="436102" y="496766"/>
                  </a:cubicBezTo>
                  <a:cubicBezTo>
                    <a:pt x="454800" y="472589"/>
                    <a:pt x="464753" y="442795"/>
                    <a:pt x="464293" y="412247"/>
                  </a:cubicBezTo>
                  <a:cubicBezTo>
                    <a:pt x="465386" y="373731"/>
                    <a:pt x="450140" y="336548"/>
                    <a:pt x="422293" y="309904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</p:grpSp>
    </p:spTree>
    <p:extLst>
      <p:ext uri="{BB962C8B-B14F-4D97-AF65-F5344CB8AC3E}">
        <p14:creationId xmlns:p14="http://schemas.microsoft.com/office/powerpoint/2010/main" val="30251141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ogo Gree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o 2">
            <a:extLst>
              <a:ext uri="{FF2B5EF4-FFF2-40B4-BE49-F238E27FC236}">
                <a16:creationId xmlns:a16="http://schemas.microsoft.com/office/drawing/2014/main" id="{C20110A0-C11A-5721-DDAC-349DC311543C}"/>
              </a:ext>
            </a:extLst>
          </p:cNvPr>
          <p:cNvGrpSpPr/>
          <p:nvPr userDrawn="1"/>
        </p:nvGrpSpPr>
        <p:grpSpPr>
          <a:xfrm>
            <a:off x="4329331" y="2880845"/>
            <a:ext cx="3533338" cy="1089729"/>
            <a:chOff x="2846126" y="4550824"/>
            <a:chExt cx="6491475" cy="2002067"/>
          </a:xfrm>
          <a:solidFill>
            <a:schemeClr val="bg1"/>
          </a:solidFill>
        </p:grpSpPr>
        <p:sp>
          <p:nvSpPr>
            <p:cNvPr id="4" name="Forma libre 34">
              <a:extLst>
                <a:ext uri="{FF2B5EF4-FFF2-40B4-BE49-F238E27FC236}">
                  <a16:creationId xmlns:a16="http://schemas.microsoft.com/office/drawing/2014/main" id="{3EB20B68-9DD1-66E1-9146-01B259A438AF}"/>
                </a:ext>
              </a:extLst>
            </p:cNvPr>
            <p:cNvSpPr/>
            <p:nvPr userDrawn="1"/>
          </p:nvSpPr>
          <p:spPr>
            <a:xfrm>
              <a:off x="3691288" y="4550824"/>
              <a:ext cx="725300" cy="1162344"/>
            </a:xfrm>
            <a:custGeom>
              <a:avLst/>
              <a:gdLst>
                <a:gd name="connsiteX0" fmla="*/ 1 w 725300"/>
                <a:gd name="connsiteY0" fmla="*/ 828517 h 1162344"/>
                <a:gd name="connsiteX1" fmla="*/ 96082 w 725300"/>
                <a:gd name="connsiteY1" fmla="*/ 1063101 h 1162344"/>
                <a:gd name="connsiteX2" fmla="*/ 480404 w 725300"/>
                <a:gd name="connsiteY2" fmla="*/ 1125772 h 1162344"/>
                <a:gd name="connsiteX3" fmla="*/ 596046 w 725300"/>
                <a:gd name="connsiteY3" fmla="*/ 0 h 1162344"/>
                <a:gd name="connsiteX4" fmla="*/ 1 w 725300"/>
                <a:gd name="connsiteY4" fmla="*/ 828517 h 1162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5300" h="1162344">
                  <a:moveTo>
                    <a:pt x="1" y="828517"/>
                  </a:moveTo>
                  <a:cubicBezTo>
                    <a:pt x="-240" y="916325"/>
                    <a:pt x="34303" y="1000660"/>
                    <a:pt x="96082" y="1063101"/>
                  </a:cubicBezTo>
                  <a:cubicBezTo>
                    <a:pt x="215751" y="1182118"/>
                    <a:pt x="377419" y="1182118"/>
                    <a:pt x="480404" y="1125772"/>
                  </a:cubicBezTo>
                  <a:cubicBezTo>
                    <a:pt x="606977" y="1057352"/>
                    <a:pt x="890616" y="852091"/>
                    <a:pt x="596046" y="0"/>
                  </a:cubicBezTo>
                  <a:cubicBezTo>
                    <a:pt x="596046" y="402472"/>
                    <a:pt x="1" y="443294"/>
                    <a:pt x="1" y="828517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5" name="Forma libre 35">
              <a:extLst>
                <a:ext uri="{FF2B5EF4-FFF2-40B4-BE49-F238E27FC236}">
                  <a16:creationId xmlns:a16="http://schemas.microsoft.com/office/drawing/2014/main" id="{CEB784CA-014A-0E5D-67BF-592C0724760C}"/>
                </a:ext>
              </a:extLst>
            </p:cNvPr>
            <p:cNvSpPr/>
            <p:nvPr userDrawn="1"/>
          </p:nvSpPr>
          <p:spPr>
            <a:xfrm>
              <a:off x="3268994" y="4550824"/>
              <a:ext cx="693851" cy="1162344"/>
            </a:xfrm>
            <a:custGeom>
              <a:avLst/>
              <a:gdLst>
                <a:gd name="connsiteX0" fmla="*/ 693852 w 693851"/>
                <a:gd name="connsiteY0" fmla="*/ 352451 h 1162344"/>
                <a:gd name="connsiteX1" fmla="*/ 595470 w 693851"/>
                <a:gd name="connsiteY1" fmla="*/ 0 h 1162344"/>
                <a:gd name="connsiteX2" fmla="*/ 1 w 693851"/>
                <a:gd name="connsiteY2" fmla="*/ 828517 h 1162344"/>
                <a:gd name="connsiteX3" fmla="*/ 96082 w 693851"/>
                <a:gd name="connsiteY3" fmla="*/ 1063101 h 1162344"/>
                <a:gd name="connsiteX4" fmla="*/ 480404 w 693851"/>
                <a:gd name="connsiteY4" fmla="*/ 1125772 h 1162344"/>
                <a:gd name="connsiteX5" fmla="*/ 693852 w 693851"/>
                <a:gd name="connsiteY5" fmla="*/ 352451 h 1162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3851" h="1162344">
                  <a:moveTo>
                    <a:pt x="693852" y="352451"/>
                  </a:moveTo>
                  <a:cubicBezTo>
                    <a:pt x="674291" y="246658"/>
                    <a:pt x="642647" y="139140"/>
                    <a:pt x="595470" y="0"/>
                  </a:cubicBezTo>
                  <a:cubicBezTo>
                    <a:pt x="595470" y="402472"/>
                    <a:pt x="1" y="443294"/>
                    <a:pt x="1" y="828517"/>
                  </a:cubicBezTo>
                  <a:cubicBezTo>
                    <a:pt x="-240" y="916325"/>
                    <a:pt x="34303" y="1000660"/>
                    <a:pt x="96082" y="1063101"/>
                  </a:cubicBezTo>
                  <a:cubicBezTo>
                    <a:pt x="215176" y="1182118"/>
                    <a:pt x="378570" y="1182118"/>
                    <a:pt x="480404" y="1125772"/>
                  </a:cubicBezTo>
                  <a:cubicBezTo>
                    <a:pt x="242791" y="873364"/>
                    <a:pt x="326790" y="581285"/>
                    <a:pt x="693852" y="352451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6" name="Forma libre 36">
              <a:extLst>
                <a:ext uri="{FF2B5EF4-FFF2-40B4-BE49-F238E27FC236}">
                  <a16:creationId xmlns:a16="http://schemas.microsoft.com/office/drawing/2014/main" id="{D3EAB2FD-2A06-FBC3-45BA-8D1553612E0B}"/>
                </a:ext>
              </a:extLst>
            </p:cNvPr>
            <p:cNvSpPr/>
            <p:nvPr userDrawn="1"/>
          </p:nvSpPr>
          <p:spPr>
            <a:xfrm>
              <a:off x="2846126" y="4550824"/>
              <a:ext cx="693850" cy="1436250"/>
            </a:xfrm>
            <a:custGeom>
              <a:avLst/>
              <a:gdLst>
                <a:gd name="connsiteX0" fmla="*/ 693851 w 693850"/>
                <a:gd name="connsiteY0" fmla="*/ 352451 h 1436250"/>
                <a:gd name="connsiteX1" fmla="*/ 596044 w 693850"/>
                <a:gd name="connsiteY1" fmla="*/ 0 h 1436250"/>
                <a:gd name="connsiteX2" fmla="*/ 0 w 693850"/>
                <a:gd name="connsiteY2" fmla="*/ 828517 h 1436250"/>
                <a:gd name="connsiteX3" fmla="*/ 160518 w 693850"/>
                <a:gd name="connsiteY3" fmla="*/ 1113698 h 1436250"/>
                <a:gd name="connsiteX4" fmla="*/ 145559 w 693850"/>
                <a:gd name="connsiteY4" fmla="*/ 1436250 h 1436250"/>
                <a:gd name="connsiteX5" fmla="*/ 221503 w 693850"/>
                <a:gd name="connsiteY5" fmla="*/ 1423601 h 1436250"/>
                <a:gd name="connsiteX6" fmla="*/ 209996 w 693850"/>
                <a:gd name="connsiteY6" fmla="*/ 1137846 h 1436250"/>
                <a:gd name="connsiteX7" fmla="*/ 480978 w 693850"/>
                <a:gd name="connsiteY7" fmla="*/ 1125772 h 1436250"/>
                <a:gd name="connsiteX8" fmla="*/ 693851 w 693850"/>
                <a:gd name="connsiteY8" fmla="*/ 352451 h 143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3850" h="1436250">
                  <a:moveTo>
                    <a:pt x="693851" y="352451"/>
                  </a:moveTo>
                  <a:cubicBezTo>
                    <a:pt x="674290" y="246658"/>
                    <a:pt x="643222" y="139140"/>
                    <a:pt x="596044" y="0"/>
                  </a:cubicBezTo>
                  <a:cubicBezTo>
                    <a:pt x="596044" y="402472"/>
                    <a:pt x="0" y="443294"/>
                    <a:pt x="0" y="828517"/>
                  </a:cubicBezTo>
                  <a:cubicBezTo>
                    <a:pt x="0" y="1026304"/>
                    <a:pt x="160518" y="1113698"/>
                    <a:pt x="160518" y="1113698"/>
                  </a:cubicBezTo>
                  <a:cubicBezTo>
                    <a:pt x="135871" y="1219398"/>
                    <a:pt x="130796" y="1328721"/>
                    <a:pt x="145559" y="1436250"/>
                  </a:cubicBezTo>
                  <a:lnTo>
                    <a:pt x="221503" y="1423601"/>
                  </a:lnTo>
                  <a:cubicBezTo>
                    <a:pt x="184682" y="1293660"/>
                    <a:pt x="207120" y="1152220"/>
                    <a:pt x="209996" y="1137846"/>
                  </a:cubicBezTo>
                  <a:cubicBezTo>
                    <a:pt x="307228" y="1177518"/>
                    <a:pt x="408486" y="1165444"/>
                    <a:pt x="480978" y="1125772"/>
                  </a:cubicBezTo>
                  <a:cubicBezTo>
                    <a:pt x="243366" y="873364"/>
                    <a:pt x="327364" y="581285"/>
                    <a:pt x="693851" y="352451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7" name="Forma libre 37">
              <a:extLst>
                <a:ext uri="{FF2B5EF4-FFF2-40B4-BE49-F238E27FC236}">
                  <a16:creationId xmlns:a16="http://schemas.microsoft.com/office/drawing/2014/main" id="{54869F6E-F87F-D324-82EB-D64C629730E4}"/>
                </a:ext>
              </a:extLst>
            </p:cNvPr>
            <p:cNvSpPr/>
            <p:nvPr userDrawn="1"/>
          </p:nvSpPr>
          <p:spPr>
            <a:xfrm>
              <a:off x="4670505" y="4876226"/>
              <a:ext cx="601261" cy="786599"/>
            </a:xfrm>
            <a:custGeom>
              <a:avLst/>
              <a:gdLst>
                <a:gd name="connsiteX0" fmla="*/ 438403 w 601261"/>
                <a:gd name="connsiteY0" fmla="*/ 654330 h 786599"/>
                <a:gd name="connsiteX1" fmla="*/ 310104 w 601261"/>
                <a:gd name="connsiteY1" fmla="*/ 684228 h 786599"/>
                <a:gd name="connsiteX2" fmla="*/ 174326 w 601261"/>
                <a:gd name="connsiteY2" fmla="*/ 642831 h 786599"/>
                <a:gd name="connsiteX3" fmla="*/ 98382 w 601261"/>
                <a:gd name="connsiteY3" fmla="*/ 538188 h 786599"/>
                <a:gd name="connsiteX4" fmla="*/ 0 w 601261"/>
                <a:gd name="connsiteY4" fmla="*/ 579586 h 786599"/>
                <a:gd name="connsiteX5" fmla="*/ 63862 w 601261"/>
                <a:gd name="connsiteY5" fmla="*/ 689403 h 786599"/>
                <a:gd name="connsiteX6" fmla="*/ 169723 w 601261"/>
                <a:gd name="connsiteY6" fmla="*/ 761273 h 786599"/>
                <a:gd name="connsiteX7" fmla="*/ 310104 w 601261"/>
                <a:gd name="connsiteY7" fmla="*/ 786571 h 786599"/>
                <a:gd name="connsiteX8" fmla="*/ 464869 w 601261"/>
                <a:gd name="connsiteY8" fmla="*/ 758398 h 786599"/>
                <a:gd name="connsiteX9" fmla="*/ 565552 w 601261"/>
                <a:gd name="connsiteY9" fmla="*/ 681928 h 786599"/>
                <a:gd name="connsiteX10" fmla="*/ 601222 w 601261"/>
                <a:gd name="connsiteY10" fmla="*/ 566362 h 786599"/>
                <a:gd name="connsiteX11" fmla="*/ 575908 w 601261"/>
                <a:gd name="connsiteY11" fmla="*/ 471493 h 786599"/>
                <a:gd name="connsiteX12" fmla="*/ 499964 w 601261"/>
                <a:gd name="connsiteY12" fmla="*/ 399048 h 786599"/>
                <a:gd name="connsiteX13" fmla="*/ 372240 w 601261"/>
                <a:gd name="connsiteY13" fmla="*/ 347302 h 786599"/>
                <a:gd name="connsiteX14" fmla="*/ 278461 w 601261"/>
                <a:gd name="connsiteY14" fmla="*/ 322004 h 786599"/>
                <a:gd name="connsiteX15" fmla="*/ 177778 w 601261"/>
                <a:gd name="connsiteY15" fmla="*/ 279456 h 786599"/>
                <a:gd name="connsiteX16" fmla="*/ 143258 w 601261"/>
                <a:gd name="connsiteY16" fmla="*/ 205862 h 786599"/>
                <a:gd name="connsiteX17" fmla="*/ 186408 w 601261"/>
                <a:gd name="connsiteY17" fmla="*/ 130542 h 786599"/>
                <a:gd name="connsiteX18" fmla="*/ 300899 w 601261"/>
                <a:gd name="connsiteY18" fmla="*/ 102369 h 786599"/>
                <a:gd name="connsiteX19" fmla="*/ 419417 w 601261"/>
                <a:gd name="connsiteY19" fmla="*/ 133417 h 786599"/>
                <a:gd name="connsiteX20" fmla="*/ 488457 w 601261"/>
                <a:gd name="connsiteY20" fmla="*/ 229435 h 786599"/>
                <a:gd name="connsiteX21" fmla="*/ 587990 w 601261"/>
                <a:gd name="connsiteY21" fmla="*/ 192638 h 786599"/>
                <a:gd name="connsiteX22" fmla="*/ 528731 w 601261"/>
                <a:gd name="connsiteY22" fmla="*/ 86270 h 786599"/>
                <a:gd name="connsiteX23" fmla="*/ 431499 w 601261"/>
                <a:gd name="connsiteY23" fmla="*/ 21874 h 786599"/>
                <a:gd name="connsiteX24" fmla="*/ 300324 w 601261"/>
                <a:gd name="connsiteY24" fmla="*/ 26 h 786599"/>
                <a:gd name="connsiteX25" fmla="*/ 156490 w 601261"/>
                <a:gd name="connsiteY25" fmla="*/ 27049 h 786599"/>
                <a:gd name="connsiteX26" fmla="*/ 60985 w 601261"/>
                <a:gd name="connsiteY26" fmla="*/ 102944 h 786599"/>
                <a:gd name="connsiteX27" fmla="*/ 26465 w 601261"/>
                <a:gd name="connsiteY27" fmla="*/ 214486 h 786599"/>
                <a:gd name="connsiteX28" fmla="*/ 116793 w 601261"/>
                <a:gd name="connsiteY28" fmla="*/ 378925 h 786599"/>
                <a:gd name="connsiteX29" fmla="*/ 228407 w 601261"/>
                <a:gd name="connsiteY29" fmla="*/ 426646 h 786599"/>
                <a:gd name="connsiteX30" fmla="*/ 321611 w 601261"/>
                <a:gd name="connsiteY30" fmla="*/ 451944 h 786599"/>
                <a:gd name="connsiteX31" fmla="*/ 416541 w 601261"/>
                <a:gd name="connsiteY31" fmla="*/ 484717 h 786599"/>
                <a:gd name="connsiteX32" fmla="*/ 469471 w 601261"/>
                <a:gd name="connsiteY32" fmla="*/ 524389 h 786599"/>
                <a:gd name="connsiteX33" fmla="*/ 486731 w 601261"/>
                <a:gd name="connsiteY33" fmla="*/ 576136 h 786599"/>
                <a:gd name="connsiteX34" fmla="*/ 438403 w 601261"/>
                <a:gd name="connsiteY34" fmla="*/ 654330 h 786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601261" h="786599">
                  <a:moveTo>
                    <a:pt x="438403" y="654330"/>
                  </a:moveTo>
                  <a:cubicBezTo>
                    <a:pt x="406760" y="673879"/>
                    <a:pt x="363610" y="684228"/>
                    <a:pt x="310104" y="684228"/>
                  </a:cubicBezTo>
                  <a:cubicBezTo>
                    <a:pt x="256598" y="684228"/>
                    <a:pt x="209996" y="670429"/>
                    <a:pt x="174326" y="642831"/>
                  </a:cubicBezTo>
                  <a:cubicBezTo>
                    <a:pt x="138765" y="616665"/>
                    <a:pt x="112224" y="580097"/>
                    <a:pt x="98382" y="538188"/>
                  </a:cubicBezTo>
                  <a:lnTo>
                    <a:pt x="0" y="579586"/>
                  </a:lnTo>
                  <a:cubicBezTo>
                    <a:pt x="13072" y="620385"/>
                    <a:pt x="34860" y="657855"/>
                    <a:pt x="63862" y="689403"/>
                  </a:cubicBezTo>
                  <a:cubicBezTo>
                    <a:pt x="93262" y="721043"/>
                    <a:pt x="129456" y="745617"/>
                    <a:pt x="169723" y="761273"/>
                  </a:cubicBezTo>
                  <a:cubicBezTo>
                    <a:pt x="214472" y="778574"/>
                    <a:pt x="262127" y="787163"/>
                    <a:pt x="310104" y="786571"/>
                  </a:cubicBezTo>
                  <a:cubicBezTo>
                    <a:pt x="369363" y="786571"/>
                    <a:pt x="421143" y="777372"/>
                    <a:pt x="464869" y="758398"/>
                  </a:cubicBezTo>
                  <a:cubicBezTo>
                    <a:pt x="508594" y="739424"/>
                    <a:pt x="541963" y="714701"/>
                    <a:pt x="565552" y="681928"/>
                  </a:cubicBezTo>
                  <a:cubicBezTo>
                    <a:pt x="589549" y="648230"/>
                    <a:pt x="602057" y="607713"/>
                    <a:pt x="601222" y="566362"/>
                  </a:cubicBezTo>
                  <a:cubicBezTo>
                    <a:pt x="601746" y="533002"/>
                    <a:pt x="592984" y="500161"/>
                    <a:pt x="575908" y="471493"/>
                  </a:cubicBezTo>
                  <a:cubicBezTo>
                    <a:pt x="559413" y="443895"/>
                    <a:pt x="534098" y="419747"/>
                    <a:pt x="499964" y="399048"/>
                  </a:cubicBezTo>
                  <a:cubicBezTo>
                    <a:pt x="466595" y="378350"/>
                    <a:pt x="423445" y="361101"/>
                    <a:pt x="372240" y="347302"/>
                  </a:cubicBezTo>
                  <a:lnTo>
                    <a:pt x="278461" y="322004"/>
                  </a:lnTo>
                  <a:cubicBezTo>
                    <a:pt x="234736" y="309929"/>
                    <a:pt x="201366" y="295555"/>
                    <a:pt x="177778" y="279456"/>
                  </a:cubicBezTo>
                  <a:cubicBezTo>
                    <a:pt x="154189" y="263358"/>
                    <a:pt x="143258" y="238634"/>
                    <a:pt x="143258" y="205862"/>
                  </a:cubicBezTo>
                  <a:cubicBezTo>
                    <a:pt x="143258" y="173089"/>
                    <a:pt x="157641" y="149516"/>
                    <a:pt x="186408" y="130542"/>
                  </a:cubicBezTo>
                  <a:cubicBezTo>
                    <a:pt x="215174" y="111568"/>
                    <a:pt x="253146" y="102369"/>
                    <a:pt x="300899" y="102369"/>
                  </a:cubicBezTo>
                  <a:cubicBezTo>
                    <a:pt x="348651" y="102369"/>
                    <a:pt x="386623" y="112718"/>
                    <a:pt x="419417" y="133417"/>
                  </a:cubicBezTo>
                  <a:cubicBezTo>
                    <a:pt x="452211" y="154115"/>
                    <a:pt x="475800" y="186313"/>
                    <a:pt x="488457" y="229435"/>
                  </a:cubicBezTo>
                  <a:lnTo>
                    <a:pt x="587990" y="192638"/>
                  </a:lnTo>
                  <a:cubicBezTo>
                    <a:pt x="576742" y="153075"/>
                    <a:pt x="556456" y="116662"/>
                    <a:pt x="528731" y="86270"/>
                  </a:cubicBezTo>
                  <a:cubicBezTo>
                    <a:pt x="501580" y="57769"/>
                    <a:pt x="468344" y="35760"/>
                    <a:pt x="431499" y="21874"/>
                  </a:cubicBezTo>
                  <a:cubicBezTo>
                    <a:pt x="389408" y="6902"/>
                    <a:pt x="344998" y="-497"/>
                    <a:pt x="300324" y="26"/>
                  </a:cubicBezTo>
                  <a:cubicBezTo>
                    <a:pt x="245667" y="26"/>
                    <a:pt x="197914" y="8650"/>
                    <a:pt x="156490" y="27049"/>
                  </a:cubicBezTo>
                  <a:cubicBezTo>
                    <a:pt x="115066" y="45448"/>
                    <a:pt x="83423" y="70171"/>
                    <a:pt x="60985" y="102944"/>
                  </a:cubicBezTo>
                  <a:cubicBezTo>
                    <a:pt x="37891" y="135504"/>
                    <a:pt x="25798" y="174578"/>
                    <a:pt x="26465" y="214486"/>
                  </a:cubicBezTo>
                  <a:cubicBezTo>
                    <a:pt x="24624" y="281584"/>
                    <a:pt x="59162" y="344450"/>
                    <a:pt x="116793" y="378925"/>
                  </a:cubicBezTo>
                  <a:cubicBezTo>
                    <a:pt x="151405" y="400313"/>
                    <a:pt x="189026" y="416400"/>
                    <a:pt x="228407" y="426646"/>
                  </a:cubicBezTo>
                  <a:lnTo>
                    <a:pt x="321611" y="451944"/>
                  </a:lnTo>
                  <a:cubicBezTo>
                    <a:pt x="354232" y="459804"/>
                    <a:pt x="386019" y="470780"/>
                    <a:pt x="416541" y="484717"/>
                  </a:cubicBezTo>
                  <a:cubicBezTo>
                    <a:pt x="440705" y="496216"/>
                    <a:pt x="458540" y="509440"/>
                    <a:pt x="469471" y="524389"/>
                  </a:cubicBezTo>
                  <a:cubicBezTo>
                    <a:pt x="480909" y="539195"/>
                    <a:pt x="486990" y="557432"/>
                    <a:pt x="486731" y="576136"/>
                  </a:cubicBezTo>
                  <a:cubicBezTo>
                    <a:pt x="486731" y="608909"/>
                    <a:pt x="470622" y="634782"/>
                    <a:pt x="438403" y="654330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8" name="Forma libre 38">
              <a:extLst>
                <a:ext uri="{FF2B5EF4-FFF2-40B4-BE49-F238E27FC236}">
                  <a16:creationId xmlns:a16="http://schemas.microsoft.com/office/drawing/2014/main" id="{A001C92D-20B3-FE6A-E860-8909CA11FAD1}"/>
                </a:ext>
              </a:extLst>
            </p:cNvPr>
            <p:cNvSpPr/>
            <p:nvPr userDrawn="1"/>
          </p:nvSpPr>
          <p:spPr>
            <a:xfrm>
              <a:off x="5357452" y="4887751"/>
              <a:ext cx="563825" cy="762971"/>
            </a:xfrm>
            <a:custGeom>
              <a:avLst/>
              <a:gdLst>
                <a:gd name="connsiteX0" fmla="*/ 112190 w 563825"/>
                <a:gd name="connsiteY0" fmla="*/ 492741 h 762971"/>
                <a:gd name="connsiteX1" fmla="*/ 282488 w 563825"/>
                <a:gd name="connsiteY1" fmla="*/ 492741 h 762971"/>
                <a:gd name="connsiteX2" fmla="*/ 432074 w 563825"/>
                <a:gd name="connsiteY2" fmla="*/ 463418 h 762971"/>
                <a:gd name="connsiteX3" fmla="*/ 529306 w 563825"/>
                <a:gd name="connsiteY3" fmla="*/ 378324 h 762971"/>
                <a:gd name="connsiteX4" fmla="*/ 563826 w 563825"/>
                <a:gd name="connsiteY4" fmla="*/ 247808 h 762971"/>
                <a:gd name="connsiteX5" fmla="*/ 488457 w 563825"/>
                <a:gd name="connsiteY5" fmla="*/ 66120 h 762971"/>
                <a:gd name="connsiteX6" fmla="*/ 281337 w 563825"/>
                <a:gd name="connsiteY6" fmla="*/ 0 h 762971"/>
                <a:gd name="connsiteX7" fmla="*/ 0 w 563825"/>
                <a:gd name="connsiteY7" fmla="*/ 0 h 762971"/>
                <a:gd name="connsiteX8" fmla="*/ 0 w 563825"/>
                <a:gd name="connsiteY8" fmla="*/ 762972 h 762971"/>
                <a:gd name="connsiteX9" fmla="*/ 112190 w 563825"/>
                <a:gd name="connsiteY9" fmla="*/ 762972 h 762971"/>
                <a:gd name="connsiteX10" fmla="*/ 272707 w 563825"/>
                <a:gd name="connsiteY10" fmla="*/ 101768 h 762971"/>
                <a:gd name="connsiteX11" fmla="*/ 399856 w 563825"/>
                <a:gd name="connsiteY11" fmla="*/ 137990 h 762971"/>
                <a:gd name="connsiteX12" fmla="*/ 445883 w 563825"/>
                <a:gd name="connsiteY12" fmla="*/ 247808 h 762971"/>
                <a:gd name="connsiteX13" fmla="*/ 399856 w 563825"/>
                <a:gd name="connsiteY13" fmla="*/ 356475 h 762971"/>
                <a:gd name="connsiteX14" fmla="*/ 272707 w 563825"/>
                <a:gd name="connsiteY14" fmla="*/ 393273 h 762971"/>
                <a:gd name="connsiteX15" fmla="*/ 112190 w 563825"/>
                <a:gd name="connsiteY15" fmla="*/ 393273 h 762971"/>
                <a:gd name="connsiteX16" fmla="*/ 112190 w 563825"/>
                <a:gd name="connsiteY16" fmla="*/ 101768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63825" h="762971">
                  <a:moveTo>
                    <a:pt x="112190" y="492741"/>
                  </a:moveTo>
                  <a:lnTo>
                    <a:pt x="282488" y="492741"/>
                  </a:lnTo>
                  <a:cubicBezTo>
                    <a:pt x="340597" y="492741"/>
                    <a:pt x="390650" y="482966"/>
                    <a:pt x="432074" y="463418"/>
                  </a:cubicBezTo>
                  <a:cubicBezTo>
                    <a:pt x="472169" y="445255"/>
                    <a:pt x="505999" y="415650"/>
                    <a:pt x="529306" y="378324"/>
                  </a:cubicBezTo>
                  <a:cubicBezTo>
                    <a:pt x="552319" y="341526"/>
                    <a:pt x="563826" y="297829"/>
                    <a:pt x="563826" y="247808"/>
                  </a:cubicBezTo>
                  <a:cubicBezTo>
                    <a:pt x="563826" y="170763"/>
                    <a:pt x="538511" y="110392"/>
                    <a:pt x="488457" y="66120"/>
                  </a:cubicBezTo>
                  <a:cubicBezTo>
                    <a:pt x="438403" y="21848"/>
                    <a:pt x="369363" y="0"/>
                    <a:pt x="281337" y="0"/>
                  </a:cubicBezTo>
                  <a:lnTo>
                    <a:pt x="0" y="0"/>
                  </a:lnTo>
                  <a:lnTo>
                    <a:pt x="0" y="762972"/>
                  </a:lnTo>
                  <a:lnTo>
                    <a:pt x="112190" y="762972"/>
                  </a:lnTo>
                  <a:close/>
                  <a:moveTo>
                    <a:pt x="272707" y="101768"/>
                  </a:moveTo>
                  <a:cubicBezTo>
                    <a:pt x="326789" y="101768"/>
                    <a:pt x="369363" y="113842"/>
                    <a:pt x="399856" y="137990"/>
                  </a:cubicBezTo>
                  <a:cubicBezTo>
                    <a:pt x="430349" y="162139"/>
                    <a:pt x="445883" y="198936"/>
                    <a:pt x="445883" y="247808"/>
                  </a:cubicBezTo>
                  <a:cubicBezTo>
                    <a:pt x="445883" y="296679"/>
                    <a:pt x="430349" y="331752"/>
                    <a:pt x="399856" y="356475"/>
                  </a:cubicBezTo>
                  <a:cubicBezTo>
                    <a:pt x="369363" y="381199"/>
                    <a:pt x="326789" y="393273"/>
                    <a:pt x="272707" y="393273"/>
                  </a:cubicBezTo>
                  <a:lnTo>
                    <a:pt x="112190" y="393273"/>
                  </a:lnTo>
                  <a:lnTo>
                    <a:pt x="112190" y="101768"/>
                  </a:ln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9" name="Forma libre 39">
              <a:extLst>
                <a:ext uri="{FF2B5EF4-FFF2-40B4-BE49-F238E27FC236}">
                  <a16:creationId xmlns:a16="http://schemas.microsoft.com/office/drawing/2014/main" id="{830EB108-CDC0-AC4D-6883-5759F8FD789F}"/>
                </a:ext>
              </a:extLst>
            </p:cNvPr>
            <p:cNvSpPr/>
            <p:nvPr userDrawn="1"/>
          </p:nvSpPr>
          <p:spPr>
            <a:xfrm>
              <a:off x="6193409" y="4887751"/>
              <a:ext cx="521250" cy="762971"/>
            </a:xfrm>
            <a:custGeom>
              <a:avLst/>
              <a:gdLst>
                <a:gd name="connsiteX0" fmla="*/ 521251 w 521250"/>
                <a:gd name="connsiteY0" fmla="*/ 661779 h 762971"/>
                <a:gd name="connsiteX1" fmla="*/ 112190 w 521250"/>
                <a:gd name="connsiteY1" fmla="*/ 661779 h 762971"/>
                <a:gd name="connsiteX2" fmla="*/ 112190 w 521250"/>
                <a:gd name="connsiteY2" fmla="*/ 426045 h 762971"/>
                <a:gd name="connsiteX3" fmla="*/ 476375 w 521250"/>
                <a:gd name="connsiteY3" fmla="*/ 426045 h 762971"/>
                <a:gd name="connsiteX4" fmla="*/ 476375 w 521250"/>
                <a:gd name="connsiteY4" fmla="*/ 326002 h 762971"/>
                <a:gd name="connsiteX5" fmla="*/ 112190 w 521250"/>
                <a:gd name="connsiteY5" fmla="*/ 326002 h 762971"/>
                <a:gd name="connsiteX6" fmla="*/ 112190 w 521250"/>
                <a:gd name="connsiteY6" fmla="*/ 101768 h 762971"/>
                <a:gd name="connsiteX7" fmla="*/ 521251 w 521250"/>
                <a:gd name="connsiteY7" fmla="*/ 101768 h 762971"/>
                <a:gd name="connsiteX8" fmla="*/ 521251 w 521250"/>
                <a:gd name="connsiteY8" fmla="*/ 0 h 762971"/>
                <a:gd name="connsiteX9" fmla="*/ 112190 w 521250"/>
                <a:gd name="connsiteY9" fmla="*/ 0 h 762971"/>
                <a:gd name="connsiteX10" fmla="*/ 47177 w 521250"/>
                <a:gd name="connsiteY10" fmla="*/ 0 h 762971"/>
                <a:gd name="connsiteX11" fmla="*/ 0 w 521250"/>
                <a:gd name="connsiteY11" fmla="*/ 0 h 762971"/>
                <a:gd name="connsiteX12" fmla="*/ 0 w 521250"/>
                <a:gd name="connsiteY12" fmla="*/ 762972 h 762971"/>
                <a:gd name="connsiteX13" fmla="*/ 47177 w 521250"/>
                <a:gd name="connsiteY13" fmla="*/ 762972 h 762971"/>
                <a:gd name="connsiteX14" fmla="*/ 112190 w 521250"/>
                <a:gd name="connsiteY14" fmla="*/ 762972 h 762971"/>
                <a:gd name="connsiteX15" fmla="*/ 521251 w 521250"/>
                <a:gd name="connsiteY15" fmla="*/ 762972 h 762971"/>
                <a:gd name="connsiteX16" fmla="*/ 521251 w 521250"/>
                <a:gd name="connsiteY16" fmla="*/ 661779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21250" h="762971">
                  <a:moveTo>
                    <a:pt x="521251" y="661779"/>
                  </a:moveTo>
                  <a:lnTo>
                    <a:pt x="112190" y="661779"/>
                  </a:lnTo>
                  <a:lnTo>
                    <a:pt x="112190" y="426045"/>
                  </a:lnTo>
                  <a:lnTo>
                    <a:pt x="476375" y="426045"/>
                  </a:lnTo>
                  <a:lnTo>
                    <a:pt x="476375" y="326002"/>
                  </a:lnTo>
                  <a:lnTo>
                    <a:pt x="112190" y="326002"/>
                  </a:lnTo>
                  <a:lnTo>
                    <a:pt x="112190" y="101768"/>
                  </a:lnTo>
                  <a:lnTo>
                    <a:pt x="521251" y="101768"/>
                  </a:lnTo>
                  <a:lnTo>
                    <a:pt x="521251" y="0"/>
                  </a:lnTo>
                  <a:lnTo>
                    <a:pt x="112190" y="0"/>
                  </a:lnTo>
                  <a:lnTo>
                    <a:pt x="47177" y="0"/>
                  </a:lnTo>
                  <a:lnTo>
                    <a:pt x="0" y="0"/>
                  </a:lnTo>
                  <a:lnTo>
                    <a:pt x="0" y="762972"/>
                  </a:lnTo>
                  <a:lnTo>
                    <a:pt x="47177" y="762972"/>
                  </a:lnTo>
                  <a:lnTo>
                    <a:pt x="112190" y="762972"/>
                  </a:lnTo>
                  <a:lnTo>
                    <a:pt x="521251" y="762972"/>
                  </a:lnTo>
                  <a:lnTo>
                    <a:pt x="521251" y="661779"/>
                  </a:ln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10" name="Forma libre 40">
              <a:extLst>
                <a:ext uri="{FF2B5EF4-FFF2-40B4-BE49-F238E27FC236}">
                  <a16:creationId xmlns:a16="http://schemas.microsoft.com/office/drawing/2014/main" id="{596058EB-4DB4-8F00-9C2D-B1FE2E39141D}"/>
                </a:ext>
              </a:extLst>
            </p:cNvPr>
            <p:cNvSpPr/>
            <p:nvPr userDrawn="1"/>
          </p:nvSpPr>
          <p:spPr>
            <a:xfrm>
              <a:off x="6776221" y="5086094"/>
              <a:ext cx="475224" cy="564628"/>
            </a:xfrm>
            <a:custGeom>
              <a:avLst/>
              <a:gdLst>
                <a:gd name="connsiteX0" fmla="*/ 107012 w 475224"/>
                <a:gd name="connsiteY0" fmla="*/ 236327 h 564628"/>
                <a:gd name="connsiteX1" fmla="*/ 145559 w 475224"/>
                <a:gd name="connsiteY1" fmla="*/ 132834 h 564628"/>
                <a:gd name="connsiteX2" fmla="*/ 245092 w 475224"/>
                <a:gd name="connsiteY2" fmla="*/ 94887 h 564628"/>
                <a:gd name="connsiteX3" fmla="*/ 333693 w 475224"/>
                <a:gd name="connsiteY3" fmla="*/ 132259 h 564628"/>
                <a:gd name="connsiteX4" fmla="*/ 367638 w 475224"/>
                <a:gd name="connsiteY4" fmla="*/ 232302 h 564628"/>
                <a:gd name="connsiteX5" fmla="*/ 367638 w 475224"/>
                <a:gd name="connsiteY5" fmla="*/ 564629 h 564628"/>
                <a:gd name="connsiteX6" fmla="*/ 475225 w 475224"/>
                <a:gd name="connsiteY6" fmla="*/ 564629 h 564628"/>
                <a:gd name="connsiteX7" fmla="*/ 475225 w 475224"/>
                <a:gd name="connsiteY7" fmla="*/ 215053 h 564628"/>
                <a:gd name="connsiteX8" fmla="*/ 448759 w 475224"/>
                <a:gd name="connsiteY8" fmla="*/ 101211 h 564628"/>
                <a:gd name="connsiteX9" fmla="*/ 376268 w 475224"/>
                <a:gd name="connsiteY9" fmla="*/ 26466 h 564628"/>
                <a:gd name="connsiteX10" fmla="*/ 163970 w 475224"/>
                <a:gd name="connsiteY10" fmla="*/ 29916 h 564628"/>
                <a:gd name="connsiteX11" fmla="*/ 107012 w 475224"/>
                <a:gd name="connsiteY11" fmla="*/ 93162 h 564628"/>
                <a:gd name="connsiteX12" fmla="*/ 107012 w 475224"/>
                <a:gd name="connsiteY12" fmla="*/ 10942 h 564628"/>
                <a:gd name="connsiteX13" fmla="*/ 0 w 475224"/>
                <a:gd name="connsiteY13" fmla="*/ 10942 h 564628"/>
                <a:gd name="connsiteX14" fmla="*/ 0 w 475224"/>
                <a:gd name="connsiteY14" fmla="*/ 564629 h 564628"/>
                <a:gd name="connsiteX15" fmla="*/ 107012 w 475224"/>
                <a:gd name="connsiteY15" fmla="*/ 564629 h 564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75224" h="564628">
                  <a:moveTo>
                    <a:pt x="107012" y="236327"/>
                  </a:moveTo>
                  <a:cubicBezTo>
                    <a:pt x="107012" y="192055"/>
                    <a:pt x="119669" y="157557"/>
                    <a:pt x="145559" y="132834"/>
                  </a:cubicBezTo>
                  <a:cubicBezTo>
                    <a:pt x="171449" y="108111"/>
                    <a:pt x="204819" y="94887"/>
                    <a:pt x="245092" y="94887"/>
                  </a:cubicBezTo>
                  <a:cubicBezTo>
                    <a:pt x="278685" y="93742"/>
                    <a:pt x="311082" y="107409"/>
                    <a:pt x="333693" y="132259"/>
                  </a:cubicBezTo>
                  <a:cubicBezTo>
                    <a:pt x="356131" y="156982"/>
                    <a:pt x="367638" y="190330"/>
                    <a:pt x="367638" y="232302"/>
                  </a:cubicBezTo>
                  <a:lnTo>
                    <a:pt x="367638" y="564629"/>
                  </a:lnTo>
                  <a:lnTo>
                    <a:pt x="475225" y="564629"/>
                  </a:lnTo>
                  <a:lnTo>
                    <a:pt x="475225" y="215053"/>
                  </a:lnTo>
                  <a:cubicBezTo>
                    <a:pt x="475225" y="171356"/>
                    <a:pt x="466595" y="133409"/>
                    <a:pt x="448759" y="101211"/>
                  </a:cubicBezTo>
                  <a:cubicBezTo>
                    <a:pt x="432247" y="69882"/>
                    <a:pt x="407088" y="43939"/>
                    <a:pt x="376268" y="26466"/>
                  </a:cubicBezTo>
                  <a:cubicBezTo>
                    <a:pt x="309880" y="-10015"/>
                    <a:pt x="229138" y="-8704"/>
                    <a:pt x="163970" y="29916"/>
                  </a:cubicBezTo>
                  <a:cubicBezTo>
                    <a:pt x="139501" y="45331"/>
                    <a:pt x="119784" y="67225"/>
                    <a:pt x="107012" y="93162"/>
                  </a:cubicBezTo>
                  <a:lnTo>
                    <a:pt x="107012" y="10942"/>
                  </a:lnTo>
                  <a:lnTo>
                    <a:pt x="0" y="10942"/>
                  </a:lnTo>
                  <a:lnTo>
                    <a:pt x="0" y="564629"/>
                  </a:lnTo>
                  <a:lnTo>
                    <a:pt x="107012" y="564629"/>
                  </a:ln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11" name="Forma libre 41">
              <a:extLst>
                <a:ext uri="{FF2B5EF4-FFF2-40B4-BE49-F238E27FC236}">
                  <a16:creationId xmlns:a16="http://schemas.microsoft.com/office/drawing/2014/main" id="{E8B36569-1A59-1511-5FA5-95C938C8538E}"/>
                </a:ext>
              </a:extLst>
            </p:cNvPr>
            <p:cNvSpPr/>
            <p:nvPr userDrawn="1"/>
          </p:nvSpPr>
          <p:spPr>
            <a:xfrm>
              <a:off x="7321026" y="5086072"/>
              <a:ext cx="521901" cy="576762"/>
            </a:xfrm>
            <a:custGeom>
              <a:avLst/>
              <a:gdLst>
                <a:gd name="connsiteX0" fmla="*/ 512081 w 521901"/>
                <a:gd name="connsiteY0" fmla="*/ 438160 h 576762"/>
                <a:gd name="connsiteX1" fmla="*/ 429233 w 521901"/>
                <a:gd name="connsiteY1" fmla="*/ 386988 h 576762"/>
                <a:gd name="connsiteX2" fmla="*/ 387809 w 521901"/>
                <a:gd name="connsiteY2" fmla="*/ 442184 h 576762"/>
                <a:gd name="connsiteX3" fmla="*/ 334303 w 521901"/>
                <a:gd name="connsiteY3" fmla="*/ 472657 h 576762"/>
                <a:gd name="connsiteX4" fmla="*/ 271592 w 521901"/>
                <a:gd name="connsiteY4" fmla="*/ 481857 h 576762"/>
                <a:gd name="connsiteX5" fmla="*/ 187593 w 521901"/>
                <a:gd name="connsiteY5" fmla="*/ 460008 h 576762"/>
                <a:gd name="connsiteX6" fmla="*/ 128909 w 521901"/>
                <a:gd name="connsiteY6" fmla="*/ 395038 h 576762"/>
                <a:gd name="connsiteX7" fmla="*/ 108773 w 521901"/>
                <a:gd name="connsiteY7" fmla="*/ 312818 h 576762"/>
                <a:gd name="connsiteX8" fmla="*/ 520711 w 521901"/>
                <a:gd name="connsiteY8" fmla="*/ 312818 h 576762"/>
                <a:gd name="connsiteX9" fmla="*/ 521861 w 521901"/>
                <a:gd name="connsiteY9" fmla="*/ 297869 h 576762"/>
                <a:gd name="connsiteX10" fmla="*/ 521861 w 521901"/>
                <a:gd name="connsiteY10" fmla="*/ 283495 h 576762"/>
                <a:gd name="connsiteX11" fmla="*/ 489067 w 521901"/>
                <a:gd name="connsiteY11" fmla="*/ 134581 h 576762"/>
                <a:gd name="connsiteX12" fmla="*/ 265838 w 521901"/>
                <a:gd name="connsiteY12" fmla="*/ 40 h 576762"/>
                <a:gd name="connsiteX13" fmla="*/ 158251 w 521901"/>
                <a:gd name="connsiteY13" fmla="*/ 20164 h 576762"/>
                <a:gd name="connsiteX14" fmla="*/ 74253 w 521901"/>
                <a:gd name="connsiteY14" fmla="*/ 78810 h 576762"/>
                <a:gd name="connsiteX15" fmla="*/ 19021 w 521901"/>
                <a:gd name="connsiteY15" fmla="*/ 169653 h 576762"/>
                <a:gd name="connsiteX16" fmla="*/ 35 w 521901"/>
                <a:gd name="connsiteY16" fmla="*/ 288095 h 576762"/>
                <a:gd name="connsiteX17" fmla="*/ 34555 w 521901"/>
                <a:gd name="connsiteY17" fmla="*/ 438735 h 576762"/>
                <a:gd name="connsiteX18" fmla="*/ 130635 w 521901"/>
                <a:gd name="connsiteY18" fmla="*/ 539928 h 576762"/>
                <a:gd name="connsiteX19" fmla="*/ 271592 w 521901"/>
                <a:gd name="connsiteY19" fmla="*/ 576725 h 576762"/>
                <a:gd name="connsiteX20" fmla="*/ 364796 w 521901"/>
                <a:gd name="connsiteY20" fmla="*/ 562926 h 576762"/>
                <a:gd name="connsiteX21" fmla="*/ 447643 w 521901"/>
                <a:gd name="connsiteY21" fmla="*/ 518079 h 576762"/>
                <a:gd name="connsiteX22" fmla="*/ 512081 w 521901"/>
                <a:gd name="connsiteY22" fmla="*/ 438160 h 576762"/>
                <a:gd name="connsiteX23" fmla="*/ 149621 w 521901"/>
                <a:gd name="connsiteY23" fmla="*/ 141480 h 576762"/>
                <a:gd name="connsiteX24" fmla="*/ 199675 w 521901"/>
                <a:gd name="connsiteY24" fmla="*/ 102958 h 576762"/>
                <a:gd name="connsiteX25" fmla="*/ 264688 w 521901"/>
                <a:gd name="connsiteY25" fmla="*/ 90884 h 576762"/>
                <a:gd name="connsiteX26" fmla="*/ 372275 w 521901"/>
                <a:gd name="connsiteY26" fmla="*/ 138605 h 576762"/>
                <a:gd name="connsiteX27" fmla="*/ 410822 w 521901"/>
                <a:gd name="connsiteY27" fmla="*/ 233474 h 576762"/>
                <a:gd name="connsiteX28" fmla="*/ 112225 w 521901"/>
                <a:gd name="connsiteY28" fmla="*/ 233474 h 576762"/>
                <a:gd name="connsiteX29" fmla="*/ 118553 w 521901"/>
                <a:gd name="connsiteY29" fmla="*/ 203576 h 576762"/>
                <a:gd name="connsiteX30" fmla="*/ 149621 w 521901"/>
                <a:gd name="connsiteY30" fmla="*/ 141480 h 576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21901" h="576762">
                  <a:moveTo>
                    <a:pt x="512081" y="438160"/>
                  </a:moveTo>
                  <a:lnTo>
                    <a:pt x="429233" y="386988"/>
                  </a:lnTo>
                  <a:cubicBezTo>
                    <a:pt x="418952" y="407784"/>
                    <a:pt x="404908" y="426499"/>
                    <a:pt x="387809" y="442184"/>
                  </a:cubicBezTo>
                  <a:cubicBezTo>
                    <a:pt x="372350" y="456041"/>
                    <a:pt x="354106" y="466430"/>
                    <a:pt x="334303" y="472657"/>
                  </a:cubicBezTo>
                  <a:cubicBezTo>
                    <a:pt x="313953" y="478729"/>
                    <a:pt x="292827" y="481828"/>
                    <a:pt x="271592" y="481857"/>
                  </a:cubicBezTo>
                  <a:cubicBezTo>
                    <a:pt x="242135" y="482276"/>
                    <a:pt x="213109" y="474727"/>
                    <a:pt x="187593" y="460008"/>
                  </a:cubicBezTo>
                  <a:cubicBezTo>
                    <a:pt x="162031" y="444634"/>
                    <a:pt x="141607" y="422020"/>
                    <a:pt x="128909" y="395038"/>
                  </a:cubicBezTo>
                  <a:cubicBezTo>
                    <a:pt x="117098" y="369136"/>
                    <a:pt x="110268" y="341244"/>
                    <a:pt x="108773" y="312818"/>
                  </a:cubicBezTo>
                  <a:lnTo>
                    <a:pt x="520711" y="312818"/>
                  </a:lnTo>
                  <a:cubicBezTo>
                    <a:pt x="521649" y="307891"/>
                    <a:pt x="522034" y="302877"/>
                    <a:pt x="521861" y="297869"/>
                  </a:cubicBezTo>
                  <a:lnTo>
                    <a:pt x="521861" y="283495"/>
                  </a:lnTo>
                  <a:cubicBezTo>
                    <a:pt x="521861" y="226574"/>
                    <a:pt x="510930" y="177128"/>
                    <a:pt x="489067" y="134581"/>
                  </a:cubicBezTo>
                  <a:cubicBezTo>
                    <a:pt x="446671" y="50625"/>
                    <a:pt x="359922" y="-1656"/>
                    <a:pt x="265838" y="40"/>
                  </a:cubicBezTo>
                  <a:cubicBezTo>
                    <a:pt x="229011" y="-282"/>
                    <a:pt x="192472" y="6554"/>
                    <a:pt x="158251" y="20164"/>
                  </a:cubicBezTo>
                  <a:cubicBezTo>
                    <a:pt x="126447" y="33612"/>
                    <a:pt x="97830" y="53592"/>
                    <a:pt x="74253" y="78810"/>
                  </a:cubicBezTo>
                  <a:cubicBezTo>
                    <a:pt x="49669" y="104884"/>
                    <a:pt x="30850" y="135834"/>
                    <a:pt x="19021" y="169653"/>
                  </a:cubicBezTo>
                  <a:cubicBezTo>
                    <a:pt x="5886" y="207739"/>
                    <a:pt x="-535" y="247813"/>
                    <a:pt x="35" y="288095"/>
                  </a:cubicBezTo>
                  <a:cubicBezTo>
                    <a:pt x="35" y="345016"/>
                    <a:pt x="11541" y="395613"/>
                    <a:pt x="34555" y="438735"/>
                  </a:cubicBezTo>
                  <a:cubicBezTo>
                    <a:pt x="56682" y="480638"/>
                    <a:pt x="89925" y="515647"/>
                    <a:pt x="130635" y="539928"/>
                  </a:cubicBezTo>
                  <a:cubicBezTo>
                    <a:pt x="173377" y="564823"/>
                    <a:pt x="222125" y="577547"/>
                    <a:pt x="271592" y="576725"/>
                  </a:cubicBezTo>
                  <a:cubicBezTo>
                    <a:pt x="303172" y="576731"/>
                    <a:pt x="334573" y="572079"/>
                    <a:pt x="364796" y="562926"/>
                  </a:cubicBezTo>
                  <a:cubicBezTo>
                    <a:pt x="395075" y="553525"/>
                    <a:pt x="423220" y="538289"/>
                    <a:pt x="447643" y="518079"/>
                  </a:cubicBezTo>
                  <a:cubicBezTo>
                    <a:pt x="473982" y="495748"/>
                    <a:pt x="495851" y="468632"/>
                    <a:pt x="512081" y="438160"/>
                  </a:cubicBezTo>
                  <a:close/>
                  <a:moveTo>
                    <a:pt x="149621" y="141480"/>
                  </a:moveTo>
                  <a:cubicBezTo>
                    <a:pt x="162779" y="124617"/>
                    <a:pt x="179999" y="111364"/>
                    <a:pt x="199675" y="102958"/>
                  </a:cubicBezTo>
                  <a:cubicBezTo>
                    <a:pt x="220347" y="94713"/>
                    <a:pt x="242434" y="90608"/>
                    <a:pt x="264688" y="90884"/>
                  </a:cubicBezTo>
                  <a:cubicBezTo>
                    <a:pt x="305945" y="89625"/>
                    <a:pt x="345533" y="107184"/>
                    <a:pt x="372275" y="138605"/>
                  </a:cubicBezTo>
                  <a:cubicBezTo>
                    <a:pt x="392412" y="161604"/>
                    <a:pt x="405069" y="193227"/>
                    <a:pt x="410822" y="233474"/>
                  </a:cubicBezTo>
                  <a:lnTo>
                    <a:pt x="112225" y="233474"/>
                  </a:lnTo>
                  <a:cubicBezTo>
                    <a:pt x="113605" y="223366"/>
                    <a:pt x="115717" y="213373"/>
                    <a:pt x="118553" y="203576"/>
                  </a:cubicBezTo>
                  <a:cubicBezTo>
                    <a:pt x="124899" y="181106"/>
                    <a:pt x="135439" y="160034"/>
                    <a:pt x="149621" y="141480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12" name="Forma libre 42">
              <a:extLst>
                <a:ext uri="{FF2B5EF4-FFF2-40B4-BE49-F238E27FC236}">
                  <a16:creationId xmlns:a16="http://schemas.microsoft.com/office/drawing/2014/main" id="{DCDFCA20-200B-1D25-B406-BFECAA5FC670}"/>
                </a:ext>
              </a:extLst>
            </p:cNvPr>
            <p:cNvSpPr/>
            <p:nvPr userDrawn="1"/>
          </p:nvSpPr>
          <p:spPr>
            <a:xfrm>
              <a:off x="7914804" y="5086102"/>
              <a:ext cx="288816" cy="564621"/>
            </a:xfrm>
            <a:custGeom>
              <a:avLst/>
              <a:gdLst>
                <a:gd name="connsiteX0" fmla="*/ 288817 w 288816"/>
                <a:gd name="connsiteY0" fmla="*/ 113278 h 564621"/>
                <a:gd name="connsiteX1" fmla="*/ 288817 w 288816"/>
                <a:gd name="connsiteY1" fmla="*/ 10 h 564621"/>
                <a:gd name="connsiteX2" fmla="*/ 257174 w 288816"/>
                <a:gd name="connsiteY2" fmla="*/ 10 h 564621"/>
                <a:gd name="connsiteX3" fmla="*/ 169148 w 288816"/>
                <a:gd name="connsiteY3" fmla="*/ 25309 h 564621"/>
                <a:gd name="connsiteX4" fmla="*/ 107012 w 288816"/>
                <a:gd name="connsiteY4" fmla="*/ 101778 h 564621"/>
                <a:gd name="connsiteX5" fmla="*/ 107012 w 288816"/>
                <a:gd name="connsiteY5" fmla="*/ 10935 h 564621"/>
                <a:gd name="connsiteX6" fmla="*/ 0 w 288816"/>
                <a:gd name="connsiteY6" fmla="*/ 10935 h 564621"/>
                <a:gd name="connsiteX7" fmla="*/ 0 w 288816"/>
                <a:gd name="connsiteY7" fmla="*/ 564621 h 564621"/>
                <a:gd name="connsiteX8" fmla="*/ 107012 w 288816"/>
                <a:gd name="connsiteY8" fmla="*/ 564621 h 564621"/>
                <a:gd name="connsiteX9" fmla="*/ 107012 w 288816"/>
                <a:gd name="connsiteY9" fmla="*/ 269092 h 564621"/>
                <a:gd name="connsiteX10" fmla="*/ 142682 w 288816"/>
                <a:gd name="connsiteY10" fmla="*/ 155825 h 564621"/>
                <a:gd name="connsiteX11" fmla="*/ 234160 w 288816"/>
                <a:gd name="connsiteY11" fmla="*/ 113278 h 56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8816" h="564621">
                  <a:moveTo>
                    <a:pt x="288817" y="113278"/>
                  </a:moveTo>
                  <a:lnTo>
                    <a:pt x="288817" y="10"/>
                  </a:lnTo>
                  <a:lnTo>
                    <a:pt x="257174" y="10"/>
                  </a:lnTo>
                  <a:cubicBezTo>
                    <a:pt x="225990" y="-346"/>
                    <a:pt x="195383" y="8451"/>
                    <a:pt x="169148" y="25309"/>
                  </a:cubicBezTo>
                  <a:cubicBezTo>
                    <a:pt x="141526" y="44317"/>
                    <a:pt x="119957" y="70863"/>
                    <a:pt x="107012" y="101778"/>
                  </a:cubicBezTo>
                  <a:lnTo>
                    <a:pt x="107012" y="10935"/>
                  </a:lnTo>
                  <a:lnTo>
                    <a:pt x="0" y="10935"/>
                  </a:lnTo>
                  <a:lnTo>
                    <a:pt x="0" y="564621"/>
                  </a:lnTo>
                  <a:lnTo>
                    <a:pt x="107012" y="564621"/>
                  </a:lnTo>
                  <a:lnTo>
                    <a:pt x="107012" y="269092"/>
                  </a:lnTo>
                  <a:cubicBezTo>
                    <a:pt x="107012" y="221945"/>
                    <a:pt x="118518" y="184573"/>
                    <a:pt x="142682" y="155825"/>
                  </a:cubicBezTo>
                  <a:cubicBezTo>
                    <a:pt x="165051" y="128393"/>
                    <a:pt x="198760" y="112714"/>
                    <a:pt x="234160" y="113278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13" name="Forma libre 43">
              <a:extLst>
                <a:ext uri="{FF2B5EF4-FFF2-40B4-BE49-F238E27FC236}">
                  <a16:creationId xmlns:a16="http://schemas.microsoft.com/office/drawing/2014/main" id="{B038E2A9-4A41-CC61-5F39-EFFDE5466070}"/>
                </a:ext>
              </a:extLst>
            </p:cNvPr>
            <p:cNvSpPr/>
            <p:nvPr userDrawn="1"/>
          </p:nvSpPr>
          <p:spPr>
            <a:xfrm>
              <a:off x="8208764" y="5086052"/>
              <a:ext cx="533368" cy="758435"/>
            </a:xfrm>
            <a:custGeom>
              <a:avLst/>
              <a:gdLst>
                <a:gd name="connsiteX0" fmla="*/ 120855 w 533368"/>
                <a:gd name="connsiteY0" fmla="*/ 491076 h 758435"/>
                <a:gd name="connsiteX1" fmla="*/ 246277 w 533368"/>
                <a:gd name="connsiteY1" fmla="*/ 525573 h 758435"/>
                <a:gd name="connsiteX2" fmla="*/ 413123 w 533368"/>
                <a:gd name="connsiteY2" fmla="*/ 440479 h 758435"/>
                <a:gd name="connsiteX3" fmla="*/ 425205 w 533368"/>
                <a:gd name="connsiteY3" fmla="*/ 420930 h 758435"/>
                <a:gd name="connsiteX4" fmla="*/ 425205 w 533368"/>
                <a:gd name="connsiteY4" fmla="*/ 499125 h 758435"/>
                <a:gd name="connsiteX5" fmla="*/ 402192 w 533368"/>
                <a:gd name="connsiteY5" fmla="*/ 589969 h 758435"/>
                <a:gd name="connsiteX6" fmla="*/ 341207 w 533368"/>
                <a:gd name="connsiteY6" fmla="*/ 645165 h 758435"/>
                <a:gd name="connsiteX7" fmla="*/ 257209 w 533368"/>
                <a:gd name="connsiteY7" fmla="*/ 663564 h 758435"/>
                <a:gd name="connsiteX8" fmla="*/ 161128 w 533368"/>
                <a:gd name="connsiteY8" fmla="*/ 638265 h 758435"/>
                <a:gd name="connsiteX9" fmla="*/ 90362 w 533368"/>
                <a:gd name="connsiteY9" fmla="*/ 566970 h 758435"/>
                <a:gd name="connsiteX10" fmla="*/ 15569 w 533368"/>
                <a:gd name="connsiteY10" fmla="*/ 626766 h 758435"/>
                <a:gd name="connsiteX11" fmla="*/ 162854 w 533368"/>
                <a:gd name="connsiteY11" fmla="*/ 744633 h 758435"/>
                <a:gd name="connsiteX12" fmla="*/ 399315 w 533368"/>
                <a:gd name="connsiteY12" fmla="*/ 727959 h 758435"/>
                <a:gd name="connsiteX13" fmla="*/ 497122 w 533368"/>
                <a:gd name="connsiteY13" fmla="*/ 638265 h 758435"/>
                <a:gd name="connsiteX14" fmla="*/ 533368 w 533368"/>
                <a:gd name="connsiteY14" fmla="*/ 493950 h 758435"/>
                <a:gd name="connsiteX15" fmla="*/ 533368 w 533368"/>
                <a:gd name="connsiteY15" fmla="*/ 10984 h 758435"/>
                <a:gd name="connsiteX16" fmla="*/ 425205 w 533368"/>
                <a:gd name="connsiteY16" fmla="*/ 10984 h 758435"/>
                <a:gd name="connsiteX17" fmla="*/ 425205 w 533368"/>
                <a:gd name="connsiteY17" fmla="*/ 104127 h 758435"/>
                <a:gd name="connsiteX18" fmla="*/ 413123 w 533368"/>
                <a:gd name="connsiteY18" fmla="*/ 84579 h 758435"/>
                <a:gd name="connsiteX19" fmla="*/ 346385 w 533368"/>
                <a:gd name="connsiteY19" fmla="*/ 23058 h 758435"/>
                <a:gd name="connsiteX20" fmla="*/ 246277 w 533368"/>
                <a:gd name="connsiteY20" fmla="*/ 60 h 758435"/>
                <a:gd name="connsiteX21" fmla="*/ 149046 w 533368"/>
                <a:gd name="connsiteY21" fmla="*/ 19608 h 758435"/>
                <a:gd name="connsiteX22" fmla="*/ 70226 w 533368"/>
                <a:gd name="connsiteY22" fmla="*/ 74804 h 758435"/>
                <a:gd name="connsiteX23" fmla="*/ 18446 w 533368"/>
                <a:gd name="connsiteY23" fmla="*/ 158174 h 758435"/>
                <a:gd name="connsiteX24" fmla="*/ 35 w 533368"/>
                <a:gd name="connsiteY24" fmla="*/ 262816 h 758435"/>
                <a:gd name="connsiteX25" fmla="*/ 32829 w 533368"/>
                <a:gd name="connsiteY25" fmla="*/ 397357 h 758435"/>
                <a:gd name="connsiteX26" fmla="*/ 120855 w 533368"/>
                <a:gd name="connsiteY26" fmla="*/ 491076 h 758435"/>
                <a:gd name="connsiteX27" fmla="*/ 130060 w 533368"/>
                <a:gd name="connsiteY27" fmla="*/ 175997 h 758435"/>
                <a:gd name="connsiteX28" fmla="*/ 186442 w 533368"/>
                <a:gd name="connsiteY28" fmla="*/ 117351 h 758435"/>
                <a:gd name="connsiteX29" fmla="*/ 350412 w 533368"/>
                <a:gd name="connsiteY29" fmla="*/ 117351 h 758435"/>
                <a:gd name="connsiteX30" fmla="*/ 406795 w 533368"/>
                <a:gd name="connsiteY30" fmla="*/ 175997 h 758435"/>
                <a:gd name="connsiteX31" fmla="*/ 427507 w 533368"/>
                <a:gd name="connsiteY31" fmla="*/ 262816 h 758435"/>
                <a:gd name="connsiteX32" fmla="*/ 406795 w 533368"/>
                <a:gd name="connsiteY32" fmla="*/ 348485 h 758435"/>
                <a:gd name="connsiteX33" fmla="*/ 350412 w 533368"/>
                <a:gd name="connsiteY33" fmla="*/ 407131 h 758435"/>
                <a:gd name="connsiteX34" fmla="*/ 186442 w 533368"/>
                <a:gd name="connsiteY34" fmla="*/ 407131 h 758435"/>
                <a:gd name="connsiteX35" fmla="*/ 130060 w 533368"/>
                <a:gd name="connsiteY35" fmla="*/ 348485 h 758435"/>
                <a:gd name="connsiteX36" fmla="*/ 109348 w 533368"/>
                <a:gd name="connsiteY36" fmla="*/ 262816 h 758435"/>
                <a:gd name="connsiteX37" fmla="*/ 130060 w 533368"/>
                <a:gd name="connsiteY37" fmla="*/ 175997 h 758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33368" h="758435">
                  <a:moveTo>
                    <a:pt x="120855" y="491076"/>
                  </a:moveTo>
                  <a:cubicBezTo>
                    <a:pt x="158539" y="514212"/>
                    <a:pt x="202034" y="526177"/>
                    <a:pt x="246277" y="525573"/>
                  </a:cubicBezTo>
                  <a:cubicBezTo>
                    <a:pt x="312958" y="528390"/>
                    <a:pt x="376302" y="496106"/>
                    <a:pt x="413123" y="440479"/>
                  </a:cubicBezTo>
                  <a:cubicBezTo>
                    <a:pt x="417669" y="434310"/>
                    <a:pt x="421753" y="427772"/>
                    <a:pt x="425205" y="420930"/>
                  </a:cubicBezTo>
                  <a:lnTo>
                    <a:pt x="425205" y="499125"/>
                  </a:lnTo>
                  <a:cubicBezTo>
                    <a:pt x="425205" y="535347"/>
                    <a:pt x="417726" y="565820"/>
                    <a:pt x="402192" y="589969"/>
                  </a:cubicBezTo>
                  <a:cubicBezTo>
                    <a:pt x="387809" y="614019"/>
                    <a:pt x="366579" y="633234"/>
                    <a:pt x="341207" y="645165"/>
                  </a:cubicBezTo>
                  <a:cubicBezTo>
                    <a:pt x="314972" y="657521"/>
                    <a:pt x="286263" y="663811"/>
                    <a:pt x="257209" y="663564"/>
                  </a:cubicBezTo>
                  <a:cubicBezTo>
                    <a:pt x="223494" y="663943"/>
                    <a:pt x="190297" y="655204"/>
                    <a:pt x="161128" y="638265"/>
                  </a:cubicBezTo>
                  <a:cubicBezTo>
                    <a:pt x="132247" y="620413"/>
                    <a:pt x="107968" y="595983"/>
                    <a:pt x="90362" y="566970"/>
                  </a:cubicBezTo>
                  <a:lnTo>
                    <a:pt x="15569" y="626766"/>
                  </a:lnTo>
                  <a:cubicBezTo>
                    <a:pt x="46925" y="684164"/>
                    <a:pt x="99970" y="726619"/>
                    <a:pt x="162854" y="744633"/>
                  </a:cubicBezTo>
                  <a:cubicBezTo>
                    <a:pt x="241099" y="767654"/>
                    <a:pt x="325040" y="761732"/>
                    <a:pt x="399315" y="727959"/>
                  </a:cubicBezTo>
                  <a:cubicBezTo>
                    <a:pt x="440049" y="708313"/>
                    <a:pt x="474051" y="677115"/>
                    <a:pt x="497122" y="638265"/>
                  </a:cubicBezTo>
                  <a:cubicBezTo>
                    <a:pt x="521286" y="598593"/>
                    <a:pt x="533368" y="550296"/>
                    <a:pt x="533368" y="493950"/>
                  </a:cubicBezTo>
                  <a:lnTo>
                    <a:pt x="533368" y="10984"/>
                  </a:lnTo>
                  <a:lnTo>
                    <a:pt x="425205" y="10984"/>
                  </a:lnTo>
                  <a:lnTo>
                    <a:pt x="425205" y="104127"/>
                  </a:lnTo>
                  <a:cubicBezTo>
                    <a:pt x="421753" y="97285"/>
                    <a:pt x="417669" y="90748"/>
                    <a:pt x="413123" y="84579"/>
                  </a:cubicBezTo>
                  <a:cubicBezTo>
                    <a:pt x="396036" y="59125"/>
                    <a:pt x="373138" y="38053"/>
                    <a:pt x="346385" y="23058"/>
                  </a:cubicBezTo>
                  <a:cubicBezTo>
                    <a:pt x="315490" y="7137"/>
                    <a:pt x="281027" y="-774"/>
                    <a:pt x="246277" y="60"/>
                  </a:cubicBezTo>
                  <a:cubicBezTo>
                    <a:pt x="212908" y="-21"/>
                    <a:pt x="179827" y="6631"/>
                    <a:pt x="149046" y="19608"/>
                  </a:cubicBezTo>
                  <a:cubicBezTo>
                    <a:pt x="119302" y="32453"/>
                    <a:pt x="92491" y="51237"/>
                    <a:pt x="70226" y="74804"/>
                  </a:cubicBezTo>
                  <a:cubicBezTo>
                    <a:pt x="47845" y="99079"/>
                    <a:pt x="30297" y="127367"/>
                    <a:pt x="18446" y="158174"/>
                  </a:cubicBezTo>
                  <a:cubicBezTo>
                    <a:pt x="6019" y="191648"/>
                    <a:pt x="-253" y="227106"/>
                    <a:pt x="35" y="262816"/>
                  </a:cubicBezTo>
                  <a:cubicBezTo>
                    <a:pt x="-713" y="309727"/>
                    <a:pt x="10564" y="356052"/>
                    <a:pt x="32829" y="397357"/>
                  </a:cubicBezTo>
                  <a:cubicBezTo>
                    <a:pt x="53541" y="435695"/>
                    <a:pt x="83861" y="467991"/>
                    <a:pt x="120855" y="491076"/>
                  </a:cubicBezTo>
                  <a:close/>
                  <a:moveTo>
                    <a:pt x="130060" y="175997"/>
                  </a:moveTo>
                  <a:cubicBezTo>
                    <a:pt x="143063" y="151619"/>
                    <a:pt x="162567" y="131317"/>
                    <a:pt x="186442" y="117351"/>
                  </a:cubicBezTo>
                  <a:cubicBezTo>
                    <a:pt x="237417" y="88995"/>
                    <a:pt x="299438" y="88995"/>
                    <a:pt x="350412" y="117351"/>
                  </a:cubicBezTo>
                  <a:cubicBezTo>
                    <a:pt x="374001" y="131634"/>
                    <a:pt x="393448" y="151855"/>
                    <a:pt x="406795" y="175997"/>
                  </a:cubicBezTo>
                  <a:cubicBezTo>
                    <a:pt x="421006" y="202704"/>
                    <a:pt x="428082" y="232585"/>
                    <a:pt x="427507" y="262816"/>
                  </a:cubicBezTo>
                  <a:cubicBezTo>
                    <a:pt x="428024" y="292674"/>
                    <a:pt x="420890" y="322164"/>
                    <a:pt x="406795" y="348485"/>
                  </a:cubicBezTo>
                  <a:cubicBezTo>
                    <a:pt x="393448" y="372628"/>
                    <a:pt x="374001" y="392849"/>
                    <a:pt x="350412" y="407131"/>
                  </a:cubicBezTo>
                  <a:cubicBezTo>
                    <a:pt x="299438" y="435488"/>
                    <a:pt x="237417" y="435488"/>
                    <a:pt x="186442" y="407131"/>
                  </a:cubicBezTo>
                  <a:cubicBezTo>
                    <a:pt x="162567" y="393166"/>
                    <a:pt x="143063" y="372864"/>
                    <a:pt x="130060" y="348485"/>
                  </a:cubicBezTo>
                  <a:cubicBezTo>
                    <a:pt x="115964" y="322164"/>
                    <a:pt x="108830" y="292674"/>
                    <a:pt x="109348" y="262816"/>
                  </a:cubicBezTo>
                  <a:cubicBezTo>
                    <a:pt x="108773" y="232585"/>
                    <a:pt x="115850" y="202704"/>
                    <a:pt x="130060" y="175997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14" name="Forma libre 44">
              <a:extLst>
                <a:ext uri="{FF2B5EF4-FFF2-40B4-BE49-F238E27FC236}">
                  <a16:creationId xmlns:a16="http://schemas.microsoft.com/office/drawing/2014/main" id="{4B35B57A-E289-C4B0-EB35-A9B48AD893F9}"/>
                </a:ext>
              </a:extLst>
            </p:cNvPr>
            <p:cNvSpPr/>
            <p:nvPr userDrawn="1"/>
          </p:nvSpPr>
          <p:spPr>
            <a:xfrm>
              <a:off x="8785282" y="5097036"/>
              <a:ext cx="552319" cy="734223"/>
            </a:xfrm>
            <a:custGeom>
              <a:avLst/>
              <a:gdLst>
                <a:gd name="connsiteX0" fmla="*/ 84574 w 552319"/>
                <a:gd name="connsiteY0" fmla="*/ 734224 h 734223"/>
                <a:gd name="connsiteX1" fmla="*/ 202517 w 552319"/>
                <a:gd name="connsiteY1" fmla="*/ 734224 h 734223"/>
                <a:gd name="connsiteX2" fmla="*/ 552319 w 552319"/>
                <a:gd name="connsiteY2" fmla="*/ 0 h 734223"/>
                <a:gd name="connsiteX3" fmla="*/ 434951 w 552319"/>
                <a:gd name="connsiteY3" fmla="*/ 0 h 734223"/>
                <a:gd name="connsiteX4" fmla="*/ 308378 w 552319"/>
                <a:gd name="connsiteY4" fmla="*/ 261607 h 734223"/>
                <a:gd name="connsiteX5" fmla="*/ 276735 w 552319"/>
                <a:gd name="connsiteY5" fmla="*/ 330027 h 734223"/>
                <a:gd name="connsiteX6" fmla="*/ 245091 w 552319"/>
                <a:gd name="connsiteY6" fmla="*/ 260457 h 734223"/>
                <a:gd name="connsiteX7" fmla="*/ 121970 w 552319"/>
                <a:gd name="connsiteY7" fmla="*/ 0 h 734223"/>
                <a:gd name="connsiteX8" fmla="*/ 0 w 552319"/>
                <a:gd name="connsiteY8" fmla="*/ 0 h 734223"/>
                <a:gd name="connsiteX9" fmla="*/ 220928 w 552319"/>
                <a:gd name="connsiteY9" fmla="*/ 449044 h 734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319" h="734223">
                  <a:moveTo>
                    <a:pt x="84574" y="734224"/>
                  </a:moveTo>
                  <a:lnTo>
                    <a:pt x="202517" y="734224"/>
                  </a:lnTo>
                  <a:lnTo>
                    <a:pt x="552319" y="0"/>
                  </a:lnTo>
                  <a:lnTo>
                    <a:pt x="434951" y="0"/>
                  </a:lnTo>
                  <a:lnTo>
                    <a:pt x="308378" y="261607"/>
                  </a:lnTo>
                  <a:cubicBezTo>
                    <a:pt x="300323" y="278281"/>
                    <a:pt x="289968" y="301279"/>
                    <a:pt x="276735" y="330027"/>
                  </a:cubicBezTo>
                  <a:lnTo>
                    <a:pt x="245091" y="260457"/>
                  </a:lnTo>
                  <a:lnTo>
                    <a:pt x="121970" y="0"/>
                  </a:lnTo>
                  <a:lnTo>
                    <a:pt x="0" y="0"/>
                  </a:lnTo>
                  <a:lnTo>
                    <a:pt x="220928" y="449044"/>
                  </a:ln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15" name="Forma libre 45">
              <a:extLst>
                <a:ext uri="{FF2B5EF4-FFF2-40B4-BE49-F238E27FC236}">
                  <a16:creationId xmlns:a16="http://schemas.microsoft.com/office/drawing/2014/main" id="{89EBF566-F4F4-CC3B-8F1B-634E18A2A865}"/>
                </a:ext>
              </a:extLst>
            </p:cNvPr>
            <p:cNvSpPr/>
            <p:nvPr userDrawn="1"/>
          </p:nvSpPr>
          <p:spPr>
            <a:xfrm>
              <a:off x="4699847" y="5777789"/>
              <a:ext cx="636317" cy="762971"/>
            </a:xfrm>
            <a:custGeom>
              <a:avLst/>
              <a:gdLst>
                <a:gd name="connsiteX0" fmla="*/ 524128 w 636317"/>
                <a:gd name="connsiteY0" fmla="*/ 475492 h 762971"/>
                <a:gd name="connsiteX1" fmla="*/ 524128 w 636317"/>
                <a:gd name="connsiteY1" fmla="*/ 573235 h 762971"/>
                <a:gd name="connsiteX2" fmla="*/ 466595 w 636317"/>
                <a:gd name="connsiteY2" fmla="*/ 493891 h 762971"/>
                <a:gd name="connsiteX3" fmla="*/ 101259 w 636317"/>
                <a:gd name="connsiteY3" fmla="*/ 0 h 762971"/>
                <a:gd name="connsiteX4" fmla="*/ 0 w 636317"/>
                <a:gd name="connsiteY4" fmla="*/ 0 h 762971"/>
                <a:gd name="connsiteX5" fmla="*/ 0 w 636317"/>
                <a:gd name="connsiteY5" fmla="*/ 762972 h 762971"/>
                <a:gd name="connsiteX6" fmla="*/ 112190 w 636317"/>
                <a:gd name="connsiteY6" fmla="*/ 762972 h 762971"/>
                <a:gd name="connsiteX7" fmla="*/ 112190 w 636317"/>
                <a:gd name="connsiteY7" fmla="*/ 189737 h 762971"/>
                <a:gd name="connsiteX8" fmla="*/ 169723 w 636317"/>
                <a:gd name="connsiteY8" fmla="*/ 269081 h 762971"/>
                <a:gd name="connsiteX9" fmla="*/ 535059 w 636317"/>
                <a:gd name="connsiteY9" fmla="*/ 762972 h 762971"/>
                <a:gd name="connsiteX10" fmla="*/ 636318 w 636317"/>
                <a:gd name="connsiteY10" fmla="*/ 762972 h 762971"/>
                <a:gd name="connsiteX11" fmla="*/ 636318 w 636317"/>
                <a:gd name="connsiteY11" fmla="*/ 0 h 762971"/>
                <a:gd name="connsiteX12" fmla="*/ 524128 w 636317"/>
                <a:gd name="connsiteY12" fmla="*/ 0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36317" h="762971">
                  <a:moveTo>
                    <a:pt x="524128" y="475492"/>
                  </a:moveTo>
                  <a:lnTo>
                    <a:pt x="524128" y="573235"/>
                  </a:lnTo>
                  <a:lnTo>
                    <a:pt x="466595" y="493891"/>
                  </a:lnTo>
                  <a:lnTo>
                    <a:pt x="101259" y="0"/>
                  </a:lnTo>
                  <a:lnTo>
                    <a:pt x="0" y="0"/>
                  </a:lnTo>
                  <a:lnTo>
                    <a:pt x="0" y="762972"/>
                  </a:lnTo>
                  <a:lnTo>
                    <a:pt x="112190" y="762972"/>
                  </a:lnTo>
                  <a:lnTo>
                    <a:pt x="112190" y="189737"/>
                  </a:lnTo>
                  <a:cubicBezTo>
                    <a:pt x="135778" y="223084"/>
                    <a:pt x="155340" y="249533"/>
                    <a:pt x="169723" y="269081"/>
                  </a:cubicBezTo>
                  <a:lnTo>
                    <a:pt x="535059" y="762972"/>
                  </a:lnTo>
                  <a:lnTo>
                    <a:pt x="636318" y="762972"/>
                  </a:lnTo>
                  <a:lnTo>
                    <a:pt x="636318" y="0"/>
                  </a:lnTo>
                  <a:lnTo>
                    <a:pt x="524128" y="0"/>
                  </a:ln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32" name="Forma libre 46">
              <a:extLst>
                <a:ext uri="{FF2B5EF4-FFF2-40B4-BE49-F238E27FC236}">
                  <a16:creationId xmlns:a16="http://schemas.microsoft.com/office/drawing/2014/main" id="{3FFA8A0B-2DDB-89F7-BB18-6F77A6C48C60}"/>
                </a:ext>
              </a:extLst>
            </p:cNvPr>
            <p:cNvSpPr/>
            <p:nvPr userDrawn="1"/>
          </p:nvSpPr>
          <p:spPr>
            <a:xfrm>
              <a:off x="5423005" y="5976119"/>
              <a:ext cx="521901" cy="576752"/>
            </a:xfrm>
            <a:custGeom>
              <a:avLst/>
              <a:gdLst>
                <a:gd name="connsiteX0" fmla="*/ 397590 w 521901"/>
                <a:gd name="connsiteY0" fmla="*/ 35678 h 576752"/>
                <a:gd name="connsiteX1" fmla="*/ 265838 w 521901"/>
                <a:gd name="connsiteY1" fmla="*/ 31 h 576752"/>
                <a:gd name="connsiteX2" fmla="*/ 158251 w 521901"/>
                <a:gd name="connsiteY2" fmla="*/ 20154 h 576752"/>
                <a:gd name="connsiteX3" fmla="*/ 74253 w 521901"/>
                <a:gd name="connsiteY3" fmla="*/ 78800 h 576752"/>
                <a:gd name="connsiteX4" fmla="*/ 19021 w 521901"/>
                <a:gd name="connsiteY4" fmla="*/ 169644 h 576752"/>
                <a:gd name="connsiteX5" fmla="*/ 35 w 521901"/>
                <a:gd name="connsiteY5" fmla="*/ 288086 h 576752"/>
                <a:gd name="connsiteX6" fmla="*/ 34555 w 521901"/>
                <a:gd name="connsiteY6" fmla="*/ 438725 h 576752"/>
                <a:gd name="connsiteX7" fmla="*/ 130635 w 521901"/>
                <a:gd name="connsiteY7" fmla="*/ 539918 h 576752"/>
                <a:gd name="connsiteX8" fmla="*/ 271592 w 521901"/>
                <a:gd name="connsiteY8" fmla="*/ 576715 h 576752"/>
                <a:gd name="connsiteX9" fmla="*/ 364796 w 521901"/>
                <a:gd name="connsiteY9" fmla="*/ 562916 h 576752"/>
                <a:gd name="connsiteX10" fmla="*/ 447644 w 521901"/>
                <a:gd name="connsiteY10" fmla="*/ 518070 h 576752"/>
                <a:gd name="connsiteX11" fmla="*/ 512081 w 521901"/>
                <a:gd name="connsiteY11" fmla="*/ 438150 h 576752"/>
                <a:gd name="connsiteX12" fmla="*/ 429233 w 521901"/>
                <a:gd name="connsiteY12" fmla="*/ 386979 h 576752"/>
                <a:gd name="connsiteX13" fmla="*/ 387809 w 521901"/>
                <a:gd name="connsiteY13" fmla="*/ 442175 h 576752"/>
                <a:gd name="connsiteX14" fmla="*/ 334303 w 521901"/>
                <a:gd name="connsiteY14" fmla="*/ 472648 h 576752"/>
                <a:gd name="connsiteX15" fmla="*/ 271592 w 521901"/>
                <a:gd name="connsiteY15" fmla="*/ 481847 h 576752"/>
                <a:gd name="connsiteX16" fmla="*/ 187593 w 521901"/>
                <a:gd name="connsiteY16" fmla="*/ 459999 h 576752"/>
                <a:gd name="connsiteX17" fmla="*/ 128909 w 521901"/>
                <a:gd name="connsiteY17" fmla="*/ 395028 h 576752"/>
                <a:gd name="connsiteX18" fmla="*/ 108773 w 521901"/>
                <a:gd name="connsiteY18" fmla="*/ 312809 h 576752"/>
                <a:gd name="connsiteX19" fmla="*/ 520711 w 521901"/>
                <a:gd name="connsiteY19" fmla="*/ 312809 h 576752"/>
                <a:gd name="connsiteX20" fmla="*/ 521861 w 521901"/>
                <a:gd name="connsiteY20" fmla="*/ 297860 h 576752"/>
                <a:gd name="connsiteX21" fmla="*/ 521861 w 521901"/>
                <a:gd name="connsiteY21" fmla="*/ 283486 h 576752"/>
                <a:gd name="connsiteX22" fmla="*/ 489067 w 521901"/>
                <a:gd name="connsiteY22" fmla="*/ 134571 h 576752"/>
                <a:gd name="connsiteX23" fmla="*/ 397590 w 521901"/>
                <a:gd name="connsiteY23" fmla="*/ 35678 h 576752"/>
                <a:gd name="connsiteX24" fmla="*/ 149621 w 521901"/>
                <a:gd name="connsiteY24" fmla="*/ 141471 h 576752"/>
                <a:gd name="connsiteX25" fmla="*/ 199675 w 521901"/>
                <a:gd name="connsiteY25" fmla="*/ 102948 h 576752"/>
                <a:gd name="connsiteX26" fmla="*/ 264688 w 521901"/>
                <a:gd name="connsiteY26" fmla="*/ 90874 h 576752"/>
                <a:gd name="connsiteX27" fmla="*/ 372275 w 521901"/>
                <a:gd name="connsiteY27" fmla="*/ 138596 h 576752"/>
                <a:gd name="connsiteX28" fmla="*/ 410822 w 521901"/>
                <a:gd name="connsiteY28" fmla="*/ 233464 h 576752"/>
                <a:gd name="connsiteX29" fmla="*/ 112225 w 521901"/>
                <a:gd name="connsiteY29" fmla="*/ 233464 h 576752"/>
                <a:gd name="connsiteX30" fmla="*/ 118553 w 521901"/>
                <a:gd name="connsiteY30" fmla="*/ 203566 h 576752"/>
                <a:gd name="connsiteX31" fmla="*/ 149621 w 521901"/>
                <a:gd name="connsiteY31" fmla="*/ 141471 h 576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21901" h="576752">
                  <a:moveTo>
                    <a:pt x="397590" y="35678"/>
                  </a:moveTo>
                  <a:cubicBezTo>
                    <a:pt x="357898" y="11656"/>
                    <a:pt x="312233" y="-700"/>
                    <a:pt x="265838" y="31"/>
                  </a:cubicBezTo>
                  <a:cubicBezTo>
                    <a:pt x="229011" y="-291"/>
                    <a:pt x="192472" y="6545"/>
                    <a:pt x="158251" y="20154"/>
                  </a:cubicBezTo>
                  <a:cubicBezTo>
                    <a:pt x="126447" y="33602"/>
                    <a:pt x="97830" y="53582"/>
                    <a:pt x="74253" y="78800"/>
                  </a:cubicBezTo>
                  <a:cubicBezTo>
                    <a:pt x="49669" y="104874"/>
                    <a:pt x="30850" y="135825"/>
                    <a:pt x="19021" y="169644"/>
                  </a:cubicBezTo>
                  <a:cubicBezTo>
                    <a:pt x="5886" y="207729"/>
                    <a:pt x="-535" y="247804"/>
                    <a:pt x="35" y="288086"/>
                  </a:cubicBezTo>
                  <a:cubicBezTo>
                    <a:pt x="35" y="345007"/>
                    <a:pt x="11541" y="395603"/>
                    <a:pt x="34555" y="438725"/>
                  </a:cubicBezTo>
                  <a:cubicBezTo>
                    <a:pt x="56682" y="480628"/>
                    <a:pt x="89925" y="515638"/>
                    <a:pt x="130635" y="539918"/>
                  </a:cubicBezTo>
                  <a:cubicBezTo>
                    <a:pt x="173377" y="564814"/>
                    <a:pt x="222125" y="577538"/>
                    <a:pt x="271592" y="576715"/>
                  </a:cubicBezTo>
                  <a:cubicBezTo>
                    <a:pt x="303172" y="576721"/>
                    <a:pt x="334574" y="572070"/>
                    <a:pt x="364796" y="562916"/>
                  </a:cubicBezTo>
                  <a:cubicBezTo>
                    <a:pt x="395075" y="553516"/>
                    <a:pt x="423221" y="538279"/>
                    <a:pt x="447644" y="518070"/>
                  </a:cubicBezTo>
                  <a:cubicBezTo>
                    <a:pt x="473982" y="495738"/>
                    <a:pt x="495851" y="468623"/>
                    <a:pt x="512081" y="438150"/>
                  </a:cubicBezTo>
                  <a:lnTo>
                    <a:pt x="429233" y="386979"/>
                  </a:lnTo>
                  <a:cubicBezTo>
                    <a:pt x="418952" y="407775"/>
                    <a:pt x="404908" y="426490"/>
                    <a:pt x="387809" y="442175"/>
                  </a:cubicBezTo>
                  <a:cubicBezTo>
                    <a:pt x="372350" y="456031"/>
                    <a:pt x="354112" y="466421"/>
                    <a:pt x="334303" y="472648"/>
                  </a:cubicBezTo>
                  <a:cubicBezTo>
                    <a:pt x="313954" y="478719"/>
                    <a:pt x="292828" y="481818"/>
                    <a:pt x="271592" y="481847"/>
                  </a:cubicBezTo>
                  <a:cubicBezTo>
                    <a:pt x="242135" y="482267"/>
                    <a:pt x="213109" y="474718"/>
                    <a:pt x="187593" y="459999"/>
                  </a:cubicBezTo>
                  <a:cubicBezTo>
                    <a:pt x="162031" y="444624"/>
                    <a:pt x="141607" y="422011"/>
                    <a:pt x="128909" y="395028"/>
                  </a:cubicBezTo>
                  <a:cubicBezTo>
                    <a:pt x="117104" y="369126"/>
                    <a:pt x="110269" y="341235"/>
                    <a:pt x="108773" y="312809"/>
                  </a:cubicBezTo>
                  <a:lnTo>
                    <a:pt x="520711" y="312809"/>
                  </a:lnTo>
                  <a:cubicBezTo>
                    <a:pt x="521649" y="307881"/>
                    <a:pt x="522034" y="302868"/>
                    <a:pt x="521861" y="297860"/>
                  </a:cubicBezTo>
                  <a:lnTo>
                    <a:pt x="521861" y="283486"/>
                  </a:lnTo>
                  <a:cubicBezTo>
                    <a:pt x="521861" y="226565"/>
                    <a:pt x="510930" y="177118"/>
                    <a:pt x="489067" y="134571"/>
                  </a:cubicBezTo>
                  <a:cubicBezTo>
                    <a:pt x="468223" y="93853"/>
                    <a:pt x="436574" y="59642"/>
                    <a:pt x="397590" y="35678"/>
                  </a:cubicBezTo>
                  <a:close/>
                  <a:moveTo>
                    <a:pt x="149621" y="141471"/>
                  </a:moveTo>
                  <a:cubicBezTo>
                    <a:pt x="162779" y="124607"/>
                    <a:pt x="179999" y="111354"/>
                    <a:pt x="199675" y="102948"/>
                  </a:cubicBezTo>
                  <a:cubicBezTo>
                    <a:pt x="220347" y="94704"/>
                    <a:pt x="242434" y="90598"/>
                    <a:pt x="264688" y="90874"/>
                  </a:cubicBezTo>
                  <a:cubicBezTo>
                    <a:pt x="305945" y="89615"/>
                    <a:pt x="345533" y="107174"/>
                    <a:pt x="372275" y="138596"/>
                  </a:cubicBezTo>
                  <a:cubicBezTo>
                    <a:pt x="392412" y="161594"/>
                    <a:pt x="405069" y="193217"/>
                    <a:pt x="410822" y="233464"/>
                  </a:cubicBezTo>
                  <a:lnTo>
                    <a:pt x="112225" y="233464"/>
                  </a:lnTo>
                  <a:cubicBezTo>
                    <a:pt x="113606" y="223356"/>
                    <a:pt x="115717" y="213364"/>
                    <a:pt x="118553" y="203566"/>
                  </a:cubicBezTo>
                  <a:cubicBezTo>
                    <a:pt x="124899" y="181097"/>
                    <a:pt x="135439" y="160025"/>
                    <a:pt x="149621" y="141471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33" name="Forma libre 47">
              <a:extLst>
                <a:ext uri="{FF2B5EF4-FFF2-40B4-BE49-F238E27FC236}">
                  <a16:creationId xmlns:a16="http://schemas.microsoft.com/office/drawing/2014/main" id="{D8289656-3F23-0092-270B-E247B19C1478}"/>
                </a:ext>
              </a:extLst>
            </p:cNvPr>
            <p:cNvSpPr/>
            <p:nvPr userDrawn="1"/>
          </p:nvSpPr>
          <p:spPr>
            <a:xfrm>
              <a:off x="5948318" y="5805387"/>
              <a:ext cx="337719" cy="735373"/>
            </a:xfrm>
            <a:custGeom>
              <a:avLst/>
              <a:gdLst>
                <a:gd name="connsiteX0" fmla="*/ 209996 w 337719"/>
                <a:gd name="connsiteY0" fmla="*/ 0 h 735373"/>
                <a:gd name="connsiteX1" fmla="*/ 102409 w 337719"/>
                <a:gd name="connsiteY1" fmla="*/ 64971 h 735373"/>
                <a:gd name="connsiteX2" fmla="*/ 102409 w 337719"/>
                <a:gd name="connsiteY2" fmla="*/ 181687 h 735373"/>
                <a:gd name="connsiteX3" fmla="*/ 0 w 337719"/>
                <a:gd name="connsiteY3" fmla="*/ 181687 h 735373"/>
                <a:gd name="connsiteX4" fmla="*/ 0 w 337719"/>
                <a:gd name="connsiteY4" fmla="*/ 271381 h 735373"/>
                <a:gd name="connsiteX5" fmla="*/ 102409 w 337719"/>
                <a:gd name="connsiteY5" fmla="*/ 271381 h 735373"/>
                <a:gd name="connsiteX6" fmla="*/ 102409 w 337719"/>
                <a:gd name="connsiteY6" fmla="*/ 564036 h 735373"/>
                <a:gd name="connsiteX7" fmla="*/ 121395 w 337719"/>
                <a:gd name="connsiteY7" fmla="*/ 653730 h 735373"/>
                <a:gd name="connsiteX8" fmla="*/ 177777 w 337719"/>
                <a:gd name="connsiteY8" fmla="*/ 714100 h 735373"/>
                <a:gd name="connsiteX9" fmla="*/ 269255 w 337719"/>
                <a:gd name="connsiteY9" fmla="*/ 735374 h 735373"/>
                <a:gd name="connsiteX10" fmla="*/ 337720 w 337719"/>
                <a:gd name="connsiteY10" fmla="*/ 735374 h 735373"/>
                <a:gd name="connsiteX11" fmla="*/ 337720 w 337719"/>
                <a:gd name="connsiteY11" fmla="*/ 641655 h 735373"/>
                <a:gd name="connsiteX12" fmla="*/ 281337 w 337719"/>
                <a:gd name="connsiteY12" fmla="*/ 641655 h 735373"/>
                <a:gd name="connsiteX13" fmla="*/ 227256 w 337719"/>
                <a:gd name="connsiteY13" fmla="*/ 619807 h 735373"/>
                <a:gd name="connsiteX14" fmla="*/ 209996 w 337719"/>
                <a:gd name="connsiteY14" fmla="*/ 556561 h 735373"/>
                <a:gd name="connsiteX15" fmla="*/ 209996 w 337719"/>
                <a:gd name="connsiteY15" fmla="*/ 271381 h 735373"/>
                <a:gd name="connsiteX16" fmla="*/ 337720 w 337719"/>
                <a:gd name="connsiteY16" fmla="*/ 271381 h 735373"/>
                <a:gd name="connsiteX17" fmla="*/ 337720 w 337719"/>
                <a:gd name="connsiteY17" fmla="*/ 181687 h 735373"/>
                <a:gd name="connsiteX18" fmla="*/ 209996 w 337719"/>
                <a:gd name="connsiteY18" fmla="*/ 181687 h 73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37719" h="735373">
                  <a:moveTo>
                    <a:pt x="209996" y="0"/>
                  </a:moveTo>
                  <a:lnTo>
                    <a:pt x="102409" y="64971"/>
                  </a:lnTo>
                  <a:lnTo>
                    <a:pt x="102409" y="181687"/>
                  </a:lnTo>
                  <a:lnTo>
                    <a:pt x="0" y="181687"/>
                  </a:lnTo>
                  <a:lnTo>
                    <a:pt x="0" y="271381"/>
                  </a:lnTo>
                  <a:lnTo>
                    <a:pt x="102409" y="271381"/>
                  </a:lnTo>
                  <a:lnTo>
                    <a:pt x="102409" y="564036"/>
                  </a:lnTo>
                  <a:cubicBezTo>
                    <a:pt x="101891" y="594980"/>
                    <a:pt x="108381" y="625643"/>
                    <a:pt x="121395" y="653730"/>
                  </a:cubicBezTo>
                  <a:cubicBezTo>
                    <a:pt x="133672" y="679074"/>
                    <a:pt x="153326" y="700112"/>
                    <a:pt x="177777" y="714100"/>
                  </a:cubicBezTo>
                  <a:cubicBezTo>
                    <a:pt x="201942" y="727899"/>
                    <a:pt x="232434" y="735374"/>
                    <a:pt x="269255" y="735374"/>
                  </a:cubicBezTo>
                  <a:lnTo>
                    <a:pt x="337720" y="735374"/>
                  </a:lnTo>
                  <a:lnTo>
                    <a:pt x="337720" y="641655"/>
                  </a:lnTo>
                  <a:lnTo>
                    <a:pt x="281337" y="641655"/>
                  </a:lnTo>
                  <a:cubicBezTo>
                    <a:pt x="256598" y="641655"/>
                    <a:pt x="238187" y="634181"/>
                    <a:pt x="227256" y="619807"/>
                  </a:cubicBezTo>
                  <a:cubicBezTo>
                    <a:pt x="216325" y="605433"/>
                    <a:pt x="209996" y="584159"/>
                    <a:pt x="209996" y="556561"/>
                  </a:cubicBezTo>
                  <a:lnTo>
                    <a:pt x="209996" y="271381"/>
                  </a:lnTo>
                  <a:lnTo>
                    <a:pt x="337720" y="271381"/>
                  </a:lnTo>
                  <a:lnTo>
                    <a:pt x="337720" y="181687"/>
                  </a:lnTo>
                  <a:lnTo>
                    <a:pt x="209996" y="181687"/>
                  </a:ln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38" name="Forma libre 48">
              <a:extLst>
                <a:ext uri="{FF2B5EF4-FFF2-40B4-BE49-F238E27FC236}">
                  <a16:creationId xmlns:a16="http://schemas.microsoft.com/office/drawing/2014/main" id="{F91690EB-1D25-B72F-AF7E-328360429D61}"/>
                </a:ext>
              </a:extLst>
            </p:cNvPr>
            <p:cNvSpPr/>
            <p:nvPr userDrawn="1"/>
          </p:nvSpPr>
          <p:spPr>
            <a:xfrm>
              <a:off x="6318257" y="5987074"/>
              <a:ext cx="802588" cy="553686"/>
            </a:xfrm>
            <a:custGeom>
              <a:avLst/>
              <a:gdLst>
                <a:gd name="connsiteX0" fmla="*/ 602948 w 802588"/>
                <a:gd name="connsiteY0" fmla="*/ 297829 h 553686"/>
                <a:gd name="connsiteX1" fmla="*/ 589140 w 802588"/>
                <a:gd name="connsiteY1" fmla="*/ 344976 h 553686"/>
                <a:gd name="connsiteX2" fmla="*/ 574757 w 802588"/>
                <a:gd name="connsiteY2" fmla="*/ 396722 h 553686"/>
                <a:gd name="connsiteX3" fmla="*/ 543114 w 802588"/>
                <a:gd name="connsiteY3" fmla="*/ 298404 h 553686"/>
                <a:gd name="connsiteX4" fmla="*/ 448184 w 802588"/>
                <a:gd name="connsiteY4" fmla="*/ 0 h 553686"/>
                <a:gd name="connsiteX5" fmla="*/ 355555 w 802588"/>
                <a:gd name="connsiteY5" fmla="*/ 0 h 553686"/>
                <a:gd name="connsiteX6" fmla="*/ 261776 w 802588"/>
                <a:gd name="connsiteY6" fmla="*/ 297829 h 553686"/>
                <a:gd name="connsiteX7" fmla="*/ 247393 w 802588"/>
                <a:gd name="connsiteY7" fmla="*/ 346126 h 553686"/>
                <a:gd name="connsiteX8" fmla="*/ 231284 w 802588"/>
                <a:gd name="connsiteY8" fmla="*/ 397872 h 553686"/>
                <a:gd name="connsiteX9" fmla="*/ 216325 w 802588"/>
                <a:gd name="connsiteY9" fmla="*/ 346126 h 553686"/>
                <a:gd name="connsiteX10" fmla="*/ 201942 w 802588"/>
                <a:gd name="connsiteY10" fmla="*/ 297829 h 553686"/>
                <a:gd name="connsiteX11" fmla="*/ 113916 w 802588"/>
                <a:gd name="connsiteY11" fmla="*/ 0 h 553686"/>
                <a:gd name="connsiteX12" fmla="*/ 0 w 802588"/>
                <a:gd name="connsiteY12" fmla="*/ 0 h 553686"/>
                <a:gd name="connsiteX13" fmla="*/ 176052 w 802588"/>
                <a:gd name="connsiteY13" fmla="*/ 553686 h 553686"/>
                <a:gd name="connsiteX14" fmla="*/ 277310 w 802588"/>
                <a:gd name="connsiteY14" fmla="*/ 553686 h 553686"/>
                <a:gd name="connsiteX15" fmla="*/ 371089 w 802588"/>
                <a:gd name="connsiteY15" fmla="*/ 256432 h 553686"/>
                <a:gd name="connsiteX16" fmla="*/ 400431 w 802588"/>
                <a:gd name="connsiteY16" fmla="*/ 159264 h 553686"/>
                <a:gd name="connsiteX17" fmla="*/ 432074 w 802588"/>
                <a:gd name="connsiteY17" fmla="*/ 256432 h 553686"/>
                <a:gd name="connsiteX18" fmla="*/ 525854 w 802588"/>
                <a:gd name="connsiteY18" fmla="*/ 553686 h 553686"/>
                <a:gd name="connsiteX19" fmla="*/ 628263 w 802588"/>
                <a:gd name="connsiteY19" fmla="*/ 553686 h 553686"/>
                <a:gd name="connsiteX20" fmla="*/ 802589 w 802588"/>
                <a:gd name="connsiteY20" fmla="*/ 0 h 553686"/>
                <a:gd name="connsiteX21" fmla="*/ 691550 w 802588"/>
                <a:gd name="connsiteY21" fmla="*/ 0 h 553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02588" h="553686">
                  <a:moveTo>
                    <a:pt x="602948" y="297829"/>
                  </a:moveTo>
                  <a:cubicBezTo>
                    <a:pt x="597770" y="313353"/>
                    <a:pt x="593168" y="329452"/>
                    <a:pt x="589140" y="344976"/>
                  </a:cubicBezTo>
                  <a:cubicBezTo>
                    <a:pt x="585113" y="360500"/>
                    <a:pt x="579935" y="377749"/>
                    <a:pt x="574757" y="396722"/>
                  </a:cubicBezTo>
                  <a:lnTo>
                    <a:pt x="543114" y="298404"/>
                  </a:lnTo>
                  <a:lnTo>
                    <a:pt x="448184" y="0"/>
                  </a:lnTo>
                  <a:lnTo>
                    <a:pt x="355555" y="0"/>
                  </a:lnTo>
                  <a:lnTo>
                    <a:pt x="261776" y="297829"/>
                  </a:lnTo>
                  <a:cubicBezTo>
                    <a:pt x="256598" y="314503"/>
                    <a:pt x="251995" y="330602"/>
                    <a:pt x="247393" y="346126"/>
                  </a:cubicBezTo>
                  <a:cubicBezTo>
                    <a:pt x="242790" y="361650"/>
                    <a:pt x="237037" y="378899"/>
                    <a:pt x="231284" y="397872"/>
                  </a:cubicBezTo>
                  <a:cubicBezTo>
                    <a:pt x="225530" y="378899"/>
                    <a:pt x="220352" y="361650"/>
                    <a:pt x="216325" y="346126"/>
                  </a:cubicBezTo>
                  <a:cubicBezTo>
                    <a:pt x="212297" y="330602"/>
                    <a:pt x="207120" y="314503"/>
                    <a:pt x="201942" y="297829"/>
                  </a:cubicBezTo>
                  <a:lnTo>
                    <a:pt x="113916" y="0"/>
                  </a:lnTo>
                  <a:lnTo>
                    <a:pt x="0" y="0"/>
                  </a:lnTo>
                  <a:lnTo>
                    <a:pt x="176052" y="553686"/>
                  </a:lnTo>
                  <a:lnTo>
                    <a:pt x="277310" y="553686"/>
                  </a:lnTo>
                  <a:lnTo>
                    <a:pt x="371089" y="256432"/>
                  </a:lnTo>
                  <a:cubicBezTo>
                    <a:pt x="379144" y="232284"/>
                    <a:pt x="388925" y="200086"/>
                    <a:pt x="400431" y="159264"/>
                  </a:cubicBezTo>
                  <a:cubicBezTo>
                    <a:pt x="414239" y="200086"/>
                    <a:pt x="424595" y="232284"/>
                    <a:pt x="432074" y="256432"/>
                  </a:cubicBezTo>
                  <a:lnTo>
                    <a:pt x="525854" y="553686"/>
                  </a:lnTo>
                  <a:lnTo>
                    <a:pt x="628263" y="553686"/>
                  </a:lnTo>
                  <a:lnTo>
                    <a:pt x="802589" y="0"/>
                  </a:lnTo>
                  <a:lnTo>
                    <a:pt x="691550" y="0"/>
                  </a:ln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39" name="Forma libre 49">
              <a:extLst>
                <a:ext uri="{FF2B5EF4-FFF2-40B4-BE49-F238E27FC236}">
                  <a16:creationId xmlns:a16="http://schemas.microsoft.com/office/drawing/2014/main" id="{6E13BFE4-722D-5236-5384-804E2BBE7C51}"/>
                </a:ext>
              </a:extLst>
            </p:cNvPr>
            <p:cNvSpPr/>
            <p:nvPr userDrawn="1"/>
          </p:nvSpPr>
          <p:spPr>
            <a:xfrm>
              <a:off x="7121367" y="5976093"/>
              <a:ext cx="561603" cy="576767"/>
            </a:xfrm>
            <a:custGeom>
              <a:avLst/>
              <a:gdLst>
                <a:gd name="connsiteX0" fmla="*/ 425224 w 561603"/>
                <a:gd name="connsiteY0" fmla="*/ 36279 h 576767"/>
                <a:gd name="connsiteX1" fmla="*/ 280240 w 561603"/>
                <a:gd name="connsiteY1" fmla="*/ 57 h 576767"/>
                <a:gd name="connsiteX2" fmla="*/ 169201 w 561603"/>
                <a:gd name="connsiteY2" fmla="*/ 20755 h 576767"/>
                <a:gd name="connsiteX3" fmla="*/ 79449 w 561603"/>
                <a:gd name="connsiteY3" fmla="*/ 80551 h 576767"/>
                <a:gd name="connsiteX4" fmla="*/ 20766 w 561603"/>
                <a:gd name="connsiteY4" fmla="*/ 171970 h 576767"/>
                <a:gd name="connsiteX5" fmla="*/ 53 w 561603"/>
                <a:gd name="connsiteY5" fmla="*/ 288112 h 576767"/>
                <a:gd name="connsiteX6" fmla="*/ 36299 w 561603"/>
                <a:gd name="connsiteY6" fmla="*/ 438176 h 576767"/>
                <a:gd name="connsiteX7" fmla="*/ 136982 w 561603"/>
                <a:gd name="connsiteY7" fmla="*/ 539944 h 576767"/>
                <a:gd name="connsiteX8" fmla="*/ 281391 w 561603"/>
                <a:gd name="connsiteY8" fmla="*/ 576742 h 576767"/>
                <a:gd name="connsiteX9" fmla="*/ 392430 w 561603"/>
                <a:gd name="connsiteY9" fmla="*/ 555468 h 576767"/>
                <a:gd name="connsiteX10" fmla="*/ 481607 w 561603"/>
                <a:gd name="connsiteY10" fmla="*/ 495672 h 576767"/>
                <a:gd name="connsiteX11" fmla="*/ 540866 w 561603"/>
                <a:gd name="connsiteY11" fmla="*/ 404829 h 576767"/>
                <a:gd name="connsiteX12" fmla="*/ 561578 w 561603"/>
                <a:gd name="connsiteY12" fmla="*/ 288112 h 576767"/>
                <a:gd name="connsiteX13" fmla="*/ 524757 w 561603"/>
                <a:gd name="connsiteY13" fmla="*/ 136897 h 576767"/>
                <a:gd name="connsiteX14" fmla="*/ 425224 w 561603"/>
                <a:gd name="connsiteY14" fmla="*/ 36279 h 576767"/>
                <a:gd name="connsiteX15" fmla="*/ 439607 w 561603"/>
                <a:gd name="connsiteY15" fmla="*/ 368606 h 576767"/>
                <a:gd name="connsiteX16" fmla="*/ 403362 w 561603"/>
                <a:gd name="connsiteY16" fmla="*/ 428977 h 576767"/>
                <a:gd name="connsiteX17" fmla="*/ 348705 w 561603"/>
                <a:gd name="connsiteY17" fmla="*/ 466349 h 576767"/>
                <a:gd name="connsiteX18" fmla="*/ 280240 w 561603"/>
                <a:gd name="connsiteY18" fmla="*/ 479574 h 576767"/>
                <a:gd name="connsiteX19" fmla="*/ 193365 w 561603"/>
                <a:gd name="connsiteY19" fmla="*/ 456575 h 576767"/>
                <a:gd name="connsiteX20" fmla="*/ 132380 w 561603"/>
                <a:gd name="connsiteY20" fmla="*/ 391030 h 576767"/>
                <a:gd name="connsiteX21" fmla="*/ 109942 w 561603"/>
                <a:gd name="connsiteY21" fmla="*/ 288112 h 576767"/>
                <a:gd name="connsiteX22" fmla="*/ 122599 w 561603"/>
                <a:gd name="connsiteY22" fmla="*/ 207042 h 576767"/>
                <a:gd name="connsiteX23" fmla="*/ 158270 w 561603"/>
                <a:gd name="connsiteY23" fmla="*/ 147247 h 576767"/>
                <a:gd name="connsiteX24" fmla="*/ 212351 w 561603"/>
                <a:gd name="connsiteY24" fmla="*/ 109874 h 576767"/>
                <a:gd name="connsiteX25" fmla="*/ 280240 w 561603"/>
                <a:gd name="connsiteY25" fmla="*/ 97225 h 576767"/>
                <a:gd name="connsiteX26" fmla="*/ 368842 w 561603"/>
                <a:gd name="connsiteY26" fmla="*/ 120223 h 576767"/>
                <a:gd name="connsiteX27" fmla="*/ 429827 w 561603"/>
                <a:gd name="connsiteY27" fmla="*/ 185194 h 576767"/>
                <a:gd name="connsiteX28" fmla="*/ 452265 w 561603"/>
                <a:gd name="connsiteY28" fmla="*/ 288112 h 576767"/>
                <a:gd name="connsiteX29" fmla="*/ 439607 w 561603"/>
                <a:gd name="connsiteY29" fmla="*/ 368606 h 576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61603" h="576767">
                  <a:moveTo>
                    <a:pt x="425224" y="36279"/>
                  </a:moveTo>
                  <a:cubicBezTo>
                    <a:pt x="380975" y="11550"/>
                    <a:pt x="330927" y="-955"/>
                    <a:pt x="280240" y="57"/>
                  </a:cubicBezTo>
                  <a:cubicBezTo>
                    <a:pt x="242228" y="-357"/>
                    <a:pt x="204509" y="6675"/>
                    <a:pt x="169201" y="20755"/>
                  </a:cubicBezTo>
                  <a:cubicBezTo>
                    <a:pt x="135487" y="34301"/>
                    <a:pt x="104931" y="54661"/>
                    <a:pt x="79449" y="80551"/>
                  </a:cubicBezTo>
                  <a:cubicBezTo>
                    <a:pt x="53674" y="106562"/>
                    <a:pt x="33682" y="137714"/>
                    <a:pt x="20766" y="171970"/>
                  </a:cubicBezTo>
                  <a:cubicBezTo>
                    <a:pt x="6578" y="209026"/>
                    <a:pt x="-447" y="248440"/>
                    <a:pt x="53" y="288112"/>
                  </a:cubicBezTo>
                  <a:cubicBezTo>
                    <a:pt x="-925" y="340410"/>
                    <a:pt x="11554" y="392082"/>
                    <a:pt x="36299" y="438176"/>
                  </a:cubicBezTo>
                  <a:cubicBezTo>
                    <a:pt x="59819" y="480735"/>
                    <a:pt x="94667" y="515963"/>
                    <a:pt x="136982" y="539944"/>
                  </a:cubicBezTo>
                  <a:cubicBezTo>
                    <a:pt x="181030" y="564725"/>
                    <a:pt x="230848" y="577420"/>
                    <a:pt x="281391" y="576742"/>
                  </a:cubicBezTo>
                  <a:cubicBezTo>
                    <a:pt x="319432" y="576914"/>
                    <a:pt x="357145" y="569687"/>
                    <a:pt x="392430" y="555468"/>
                  </a:cubicBezTo>
                  <a:cubicBezTo>
                    <a:pt x="425857" y="541692"/>
                    <a:pt x="456183" y="521362"/>
                    <a:pt x="481607" y="495672"/>
                  </a:cubicBezTo>
                  <a:cubicBezTo>
                    <a:pt x="507612" y="469960"/>
                    <a:pt x="527817" y="438987"/>
                    <a:pt x="540866" y="404829"/>
                  </a:cubicBezTo>
                  <a:cubicBezTo>
                    <a:pt x="555059" y="367571"/>
                    <a:pt x="562084" y="327974"/>
                    <a:pt x="561578" y="288112"/>
                  </a:cubicBezTo>
                  <a:cubicBezTo>
                    <a:pt x="561578" y="230616"/>
                    <a:pt x="549496" y="180019"/>
                    <a:pt x="524757" y="136897"/>
                  </a:cubicBezTo>
                  <a:cubicBezTo>
                    <a:pt x="501628" y="94730"/>
                    <a:pt x="467149" y="59876"/>
                    <a:pt x="425224" y="36279"/>
                  </a:cubicBezTo>
                  <a:close/>
                  <a:moveTo>
                    <a:pt x="439607" y="368606"/>
                  </a:moveTo>
                  <a:cubicBezTo>
                    <a:pt x="431489" y="390857"/>
                    <a:pt x="419183" y="411349"/>
                    <a:pt x="403362" y="428977"/>
                  </a:cubicBezTo>
                  <a:cubicBezTo>
                    <a:pt x="388115" y="445300"/>
                    <a:pt x="369451" y="458058"/>
                    <a:pt x="348705" y="466349"/>
                  </a:cubicBezTo>
                  <a:cubicBezTo>
                    <a:pt x="326986" y="475244"/>
                    <a:pt x="303714" y="479740"/>
                    <a:pt x="280240" y="479574"/>
                  </a:cubicBezTo>
                  <a:cubicBezTo>
                    <a:pt x="249713" y="480080"/>
                    <a:pt x="219640" y="472122"/>
                    <a:pt x="193365" y="456575"/>
                  </a:cubicBezTo>
                  <a:cubicBezTo>
                    <a:pt x="167228" y="440953"/>
                    <a:pt x="146073" y="418220"/>
                    <a:pt x="132380" y="391030"/>
                  </a:cubicBezTo>
                  <a:cubicBezTo>
                    <a:pt x="116702" y="359033"/>
                    <a:pt x="109004" y="323725"/>
                    <a:pt x="109942" y="288112"/>
                  </a:cubicBezTo>
                  <a:cubicBezTo>
                    <a:pt x="109614" y="260571"/>
                    <a:pt x="113889" y="233174"/>
                    <a:pt x="122599" y="207042"/>
                  </a:cubicBezTo>
                  <a:cubicBezTo>
                    <a:pt x="130429" y="184952"/>
                    <a:pt x="142552" y="164633"/>
                    <a:pt x="158270" y="147247"/>
                  </a:cubicBezTo>
                  <a:cubicBezTo>
                    <a:pt x="173096" y="130705"/>
                    <a:pt x="191628" y="117895"/>
                    <a:pt x="212351" y="109874"/>
                  </a:cubicBezTo>
                  <a:cubicBezTo>
                    <a:pt x="233943" y="101278"/>
                    <a:pt x="257003" y="96984"/>
                    <a:pt x="280240" y="97225"/>
                  </a:cubicBezTo>
                  <a:cubicBezTo>
                    <a:pt x="311343" y="96483"/>
                    <a:pt x="342031" y="104452"/>
                    <a:pt x="368842" y="120223"/>
                  </a:cubicBezTo>
                  <a:cubicBezTo>
                    <a:pt x="395082" y="135460"/>
                    <a:pt x="416289" y="158050"/>
                    <a:pt x="429827" y="185194"/>
                  </a:cubicBezTo>
                  <a:cubicBezTo>
                    <a:pt x="444785" y="213942"/>
                    <a:pt x="452265" y="247865"/>
                    <a:pt x="452265" y="288112"/>
                  </a:cubicBezTo>
                  <a:cubicBezTo>
                    <a:pt x="452696" y="315468"/>
                    <a:pt x="448416" y="342699"/>
                    <a:pt x="439607" y="368606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40" name="Forma libre 50">
              <a:extLst>
                <a:ext uri="{FF2B5EF4-FFF2-40B4-BE49-F238E27FC236}">
                  <a16:creationId xmlns:a16="http://schemas.microsoft.com/office/drawing/2014/main" id="{7987C7B6-316E-0B8D-025C-C8CA9A7AFD38}"/>
                </a:ext>
              </a:extLst>
            </p:cNvPr>
            <p:cNvSpPr/>
            <p:nvPr userDrawn="1"/>
          </p:nvSpPr>
          <p:spPr>
            <a:xfrm>
              <a:off x="7753711" y="5976140"/>
              <a:ext cx="288816" cy="564621"/>
            </a:xfrm>
            <a:custGeom>
              <a:avLst/>
              <a:gdLst>
                <a:gd name="connsiteX0" fmla="*/ 169148 w 288816"/>
                <a:gd name="connsiteY0" fmla="*/ 25309 h 564621"/>
                <a:gd name="connsiteX1" fmla="*/ 106436 w 288816"/>
                <a:gd name="connsiteY1" fmla="*/ 101778 h 564621"/>
                <a:gd name="connsiteX2" fmla="*/ 106436 w 288816"/>
                <a:gd name="connsiteY2" fmla="*/ 10935 h 564621"/>
                <a:gd name="connsiteX3" fmla="*/ 0 w 288816"/>
                <a:gd name="connsiteY3" fmla="*/ 10935 h 564621"/>
                <a:gd name="connsiteX4" fmla="*/ 0 w 288816"/>
                <a:gd name="connsiteY4" fmla="*/ 564621 h 564621"/>
                <a:gd name="connsiteX5" fmla="*/ 106436 w 288816"/>
                <a:gd name="connsiteY5" fmla="*/ 564621 h 564621"/>
                <a:gd name="connsiteX6" fmla="*/ 106436 w 288816"/>
                <a:gd name="connsiteY6" fmla="*/ 269092 h 564621"/>
                <a:gd name="connsiteX7" fmla="*/ 142682 w 288816"/>
                <a:gd name="connsiteY7" fmla="*/ 155825 h 564621"/>
                <a:gd name="connsiteX8" fmla="*/ 234160 w 288816"/>
                <a:gd name="connsiteY8" fmla="*/ 113277 h 564621"/>
                <a:gd name="connsiteX9" fmla="*/ 288817 w 288816"/>
                <a:gd name="connsiteY9" fmla="*/ 113277 h 564621"/>
                <a:gd name="connsiteX10" fmla="*/ 288817 w 288816"/>
                <a:gd name="connsiteY10" fmla="*/ 10 h 564621"/>
                <a:gd name="connsiteX11" fmla="*/ 257174 w 288816"/>
                <a:gd name="connsiteY11" fmla="*/ 10 h 564621"/>
                <a:gd name="connsiteX12" fmla="*/ 169148 w 288816"/>
                <a:gd name="connsiteY12" fmla="*/ 25309 h 56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8816" h="564621">
                  <a:moveTo>
                    <a:pt x="169148" y="25309"/>
                  </a:moveTo>
                  <a:cubicBezTo>
                    <a:pt x="143833" y="41982"/>
                    <a:pt x="122546" y="67281"/>
                    <a:pt x="106436" y="101778"/>
                  </a:cubicBezTo>
                  <a:lnTo>
                    <a:pt x="106436" y="10935"/>
                  </a:lnTo>
                  <a:lnTo>
                    <a:pt x="0" y="10935"/>
                  </a:lnTo>
                  <a:lnTo>
                    <a:pt x="0" y="564621"/>
                  </a:lnTo>
                  <a:lnTo>
                    <a:pt x="106436" y="564621"/>
                  </a:lnTo>
                  <a:lnTo>
                    <a:pt x="106436" y="269092"/>
                  </a:lnTo>
                  <a:cubicBezTo>
                    <a:pt x="106436" y="221945"/>
                    <a:pt x="118518" y="184573"/>
                    <a:pt x="142682" y="155825"/>
                  </a:cubicBezTo>
                  <a:cubicBezTo>
                    <a:pt x="165051" y="128393"/>
                    <a:pt x="198760" y="112720"/>
                    <a:pt x="234160" y="113277"/>
                  </a:cubicBezTo>
                  <a:lnTo>
                    <a:pt x="288817" y="113277"/>
                  </a:lnTo>
                  <a:lnTo>
                    <a:pt x="288817" y="10"/>
                  </a:lnTo>
                  <a:lnTo>
                    <a:pt x="257174" y="10"/>
                  </a:lnTo>
                  <a:cubicBezTo>
                    <a:pt x="225985" y="-346"/>
                    <a:pt x="195383" y="8451"/>
                    <a:pt x="169148" y="25309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41" name="Forma libre 51">
              <a:extLst>
                <a:ext uri="{FF2B5EF4-FFF2-40B4-BE49-F238E27FC236}">
                  <a16:creationId xmlns:a16="http://schemas.microsoft.com/office/drawing/2014/main" id="{6230B8FF-3C62-E594-38AD-963EC9A65D82}"/>
                </a:ext>
              </a:extLst>
            </p:cNvPr>
            <p:cNvSpPr/>
            <p:nvPr userDrawn="1"/>
          </p:nvSpPr>
          <p:spPr>
            <a:xfrm>
              <a:off x="8092581" y="5777789"/>
              <a:ext cx="474073" cy="762971"/>
            </a:xfrm>
            <a:custGeom>
              <a:avLst/>
              <a:gdLst>
                <a:gd name="connsiteX0" fmla="*/ 465444 w 474073"/>
                <a:gd name="connsiteY0" fmla="*/ 209285 h 762971"/>
                <a:gd name="connsiteX1" fmla="*/ 333118 w 474073"/>
                <a:gd name="connsiteY1" fmla="*/ 209285 h 762971"/>
                <a:gd name="connsiteX2" fmla="*/ 107587 w 474073"/>
                <a:gd name="connsiteY2" fmla="*/ 458818 h 762971"/>
                <a:gd name="connsiteX3" fmla="*/ 107587 w 474073"/>
                <a:gd name="connsiteY3" fmla="*/ 0 h 762971"/>
                <a:gd name="connsiteX4" fmla="*/ 0 w 474073"/>
                <a:gd name="connsiteY4" fmla="*/ 0 h 762971"/>
                <a:gd name="connsiteX5" fmla="*/ 0 w 474073"/>
                <a:gd name="connsiteY5" fmla="*/ 762972 h 762971"/>
                <a:gd name="connsiteX6" fmla="*/ 107587 w 474073"/>
                <a:gd name="connsiteY6" fmla="*/ 762972 h 762971"/>
                <a:gd name="connsiteX7" fmla="*/ 107587 w 474073"/>
                <a:gd name="connsiteY7" fmla="*/ 485841 h 762971"/>
                <a:gd name="connsiteX8" fmla="*/ 342323 w 474073"/>
                <a:gd name="connsiteY8" fmla="*/ 762972 h 762971"/>
                <a:gd name="connsiteX9" fmla="*/ 474074 w 474073"/>
                <a:gd name="connsiteY9" fmla="*/ 762972 h 762971"/>
                <a:gd name="connsiteX10" fmla="*/ 221503 w 474073"/>
                <a:gd name="connsiteY10" fmla="*/ 470317 h 762971"/>
                <a:gd name="connsiteX11" fmla="*/ 465444 w 474073"/>
                <a:gd name="connsiteY11" fmla="*/ 209285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4073" h="762971">
                  <a:moveTo>
                    <a:pt x="465444" y="209285"/>
                  </a:moveTo>
                  <a:lnTo>
                    <a:pt x="333118" y="209285"/>
                  </a:lnTo>
                  <a:lnTo>
                    <a:pt x="107587" y="458818"/>
                  </a:lnTo>
                  <a:lnTo>
                    <a:pt x="107587" y="0"/>
                  </a:lnTo>
                  <a:lnTo>
                    <a:pt x="0" y="0"/>
                  </a:lnTo>
                  <a:lnTo>
                    <a:pt x="0" y="762972"/>
                  </a:lnTo>
                  <a:lnTo>
                    <a:pt x="107587" y="762972"/>
                  </a:lnTo>
                  <a:lnTo>
                    <a:pt x="107587" y="485841"/>
                  </a:lnTo>
                  <a:lnTo>
                    <a:pt x="342323" y="762972"/>
                  </a:lnTo>
                  <a:lnTo>
                    <a:pt x="474074" y="762972"/>
                  </a:lnTo>
                  <a:lnTo>
                    <a:pt x="221503" y="470317"/>
                  </a:lnTo>
                  <a:lnTo>
                    <a:pt x="465444" y="209285"/>
                  </a:ln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42" name="Forma libre 52">
              <a:extLst>
                <a:ext uri="{FF2B5EF4-FFF2-40B4-BE49-F238E27FC236}">
                  <a16:creationId xmlns:a16="http://schemas.microsoft.com/office/drawing/2014/main" id="{631F5C29-D91E-3659-6CFE-604F3A9E1EEA}"/>
                </a:ext>
              </a:extLst>
            </p:cNvPr>
            <p:cNvSpPr/>
            <p:nvPr userDrawn="1"/>
          </p:nvSpPr>
          <p:spPr>
            <a:xfrm>
              <a:off x="8542492" y="5976149"/>
              <a:ext cx="464347" cy="576742"/>
            </a:xfrm>
            <a:custGeom>
              <a:avLst/>
              <a:gdLst>
                <a:gd name="connsiteX0" fmla="*/ 422293 w 464347"/>
                <a:gd name="connsiteY0" fmla="*/ 309904 h 576742"/>
                <a:gd name="connsiteX1" fmla="*/ 292844 w 464347"/>
                <a:gd name="connsiteY1" fmla="*/ 248383 h 576742"/>
                <a:gd name="connsiteX2" fmla="*/ 238763 w 464347"/>
                <a:gd name="connsiteY2" fmla="*/ 235734 h 576742"/>
                <a:gd name="connsiteX3" fmla="*/ 180654 w 464347"/>
                <a:gd name="connsiteY3" fmla="*/ 216761 h 576742"/>
                <a:gd name="connsiteX4" fmla="*/ 140381 w 464347"/>
                <a:gd name="connsiteY4" fmla="*/ 193187 h 576742"/>
                <a:gd name="connsiteX5" fmla="*/ 125422 w 464347"/>
                <a:gd name="connsiteY5" fmla="*/ 155815 h 576742"/>
                <a:gd name="connsiteX6" fmla="*/ 154189 w 464347"/>
                <a:gd name="connsiteY6" fmla="*/ 109818 h 576742"/>
                <a:gd name="connsiteX7" fmla="*/ 229557 w 464347"/>
                <a:gd name="connsiteY7" fmla="*/ 91419 h 576742"/>
                <a:gd name="connsiteX8" fmla="*/ 315282 w 464347"/>
                <a:gd name="connsiteY8" fmla="*/ 112693 h 576742"/>
                <a:gd name="connsiteX9" fmla="*/ 368213 w 464347"/>
                <a:gd name="connsiteY9" fmla="*/ 185138 h 576742"/>
                <a:gd name="connsiteX10" fmla="*/ 457389 w 464347"/>
                <a:gd name="connsiteY10" fmla="*/ 152940 h 576742"/>
                <a:gd name="connsiteX11" fmla="*/ 410787 w 464347"/>
                <a:gd name="connsiteY11" fmla="*/ 68996 h 576742"/>
                <a:gd name="connsiteX12" fmla="*/ 331966 w 464347"/>
                <a:gd name="connsiteY12" fmla="*/ 17825 h 576742"/>
                <a:gd name="connsiteX13" fmla="*/ 120244 w 464347"/>
                <a:gd name="connsiteY13" fmla="*/ 20124 h 576742"/>
                <a:gd name="connsiteX14" fmla="*/ 46027 w 464347"/>
                <a:gd name="connsiteY14" fmla="*/ 75895 h 576742"/>
                <a:gd name="connsiteX15" fmla="*/ 19561 w 464347"/>
                <a:gd name="connsiteY15" fmla="*/ 156965 h 576742"/>
                <a:gd name="connsiteX16" fmla="*/ 59834 w 464347"/>
                <a:gd name="connsiteY16" fmla="*/ 259883 h 576742"/>
                <a:gd name="connsiteX17" fmla="*/ 189284 w 464347"/>
                <a:gd name="connsiteY17" fmla="*/ 323703 h 576742"/>
                <a:gd name="connsiteX18" fmla="*/ 245091 w 464347"/>
                <a:gd name="connsiteY18" fmla="*/ 338077 h 576742"/>
                <a:gd name="connsiteX19" fmla="*/ 331966 w 464347"/>
                <a:gd name="connsiteY19" fmla="*/ 367975 h 576742"/>
                <a:gd name="connsiteX20" fmla="*/ 359583 w 464347"/>
                <a:gd name="connsiteY20" fmla="*/ 415122 h 576742"/>
                <a:gd name="connsiteX21" fmla="*/ 326788 w 464347"/>
                <a:gd name="connsiteY21" fmla="*/ 465718 h 576742"/>
                <a:gd name="connsiteX22" fmla="*/ 236461 w 464347"/>
                <a:gd name="connsiteY22" fmla="*/ 485842 h 576742"/>
                <a:gd name="connsiteX23" fmla="*/ 173175 w 464347"/>
                <a:gd name="connsiteY23" fmla="*/ 474918 h 576742"/>
                <a:gd name="connsiteX24" fmla="*/ 120244 w 464347"/>
                <a:gd name="connsiteY24" fmla="*/ 442145 h 576742"/>
                <a:gd name="connsiteX25" fmla="*/ 86875 w 464347"/>
                <a:gd name="connsiteY25" fmla="*/ 385799 h 576742"/>
                <a:gd name="connsiteX26" fmla="*/ 0 w 464347"/>
                <a:gd name="connsiteY26" fmla="*/ 423746 h 576742"/>
                <a:gd name="connsiteX27" fmla="*/ 135778 w 464347"/>
                <a:gd name="connsiteY27" fmla="*/ 560012 h 576742"/>
                <a:gd name="connsiteX28" fmla="*/ 236461 w 464347"/>
                <a:gd name="connsiteY28" fmla="*/ 576686 h 576742"/>
                <a:gd name="connsiteX29" fmla="*/ 357281 w 464347"/>
                <a:gd name="connsiteY29" fmla="*/ 555412 h 576742"/>
                <a:gd name="connsiteX30" fmla="*/ 436102 w 464347"/>
                <a:gd name="connsiteY30" fmla="*/ 496766 h 576742"/>
                <a:gd name="connsiteX31" fmla="*/ 464293 w 464347"/>
                <a:gd name="connsiteY31" fmla="*/ 412247 h 576742"/>
                <a:gd name="connsiteX32" fmla="*/ 422293 w 464347"/>
                <a:gd name="connsiteY32" fmla="*/ 309904 h 576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464347" h="576742">
                  <a:moveTo>
                    <a:pt x="422293" y="309904"/>
                  </a:moveTo>
                  <a:cubicBezTo>
                    <a:pt x="394103" y="283456"/>
                    <a:pt x="350953" y="263332"/>
                    <a:pt x="292844" y="248383"/>
                  </a:cubicBezTo>
                  <a:lnTo>
                    <a:pt x="238763" y="235734"/>
                  </a:lnTo>
                  <a:cubicBezTo>
                    <a:pt x="219086" y="230439"/>
                    <a:pt x="199698" y="224109"/>
                    <a:pt x="180654" y="216761"/>
                  </a:cubicBezTo>
                  <a:cubicBezTo>
                    <a:pt x="165926" y="211431"/>
                    <a:pt x="152233" y="203439"/>
                    <a:pt x="140381" y="193187"/>
                  </a:cubicBezTo>
                  <a:cubicBezTo>
                    <a:pt x="130198" y="183499"/>
                    <a:pt x="124732" y="169855"/>
                    <a:pt x="125422" y="155815"/>
                  </a:cubicBezTo>
                  <a:cubicBezTo>
                    <a:pt x="125422" y="136841"/>
                    <a:pt x="134627" y="121892"/>
                    <a:pt x="154189" y="109818"/>
                  </a:cubicBezTo>
                  <a:cubicBezTo>
                    <a:pt x="173750" y="97744"/>
                    <a:pt x="198490" y="91419"/>
                    <a:pt x="229557" y="91419"/>
                  </a:cubicBezTo>
                  <a:cubicBezTo>
                    <a:pt x="259475" y="91011"/>
                    <a:pt x="288989" y="98342"/>
                    <a:pt x="315282" y="112693"/>
                  </a:cubicBezTo>
                  <a:cubicBezTo>
                    <a:pt x="340596" y="127067"/>
                    <a:pt x="357856" y="151215"/>
                    <a:pt x="368213" y="185138"/>
                  </a:cubicBezTo>
                  <a:lnTo>
                    <a:pt x="457389" y="152940"/>
                  </a:lnTo>
                  <a:cubicBezTo>
                    <a:pt x="449392" y="121392"/>
                    <a:pt x="433340" y="92460"/>
                    <a:pt x="410787" y="68996"/>
                  </a:cubicBezTo>
                  <a:cubicBezTo>
                    <a:pt x="388637" y="46342"/>
                    <a:pt x="361711" y="28869"/>
                    <a:pt x="331966" y="17825"/>
                  </a:cubicBezTo>
                  <a:cubicBezTo>
                    <a:pt x="263387" y="-6709"/>
                    <a:pt x="188306" y="-5893"/>
                    <a:pt x="120244" y="20124"/>
                  </a:cubicBezTo>
                  <a:cubicBezTo>
                    <a:pt x="91075" y="31957"/>
                    <a:pt x="65473" y="51178"/>
                    <a:pt x="46027" y="75895"/>
                  </a:cubicBezTo>
                  <a:cubicBezTo>
                    <a:pt x="28363" y="99193"/>
                    <a:pt x="19043" y="127745"/>
                    <a:pt x="19561" y="156965"/>
                  </a:cubicBezTo>
                  <a:cubicBezTo>
                    <a:pt x="18468" y="195309"/>
                    <a:pt x="33024" y="232451"/>
                    <a:pt x="59834" y="259883"/>
                  </a:cubicBezTo>
                  <a:cubicBezTo>
                    <a:pt x="86702" y="287866"/>
                    <a:pt x="129852" y="309139"/>
                    <a:pt x="189284" y="323703"/>
                  </a:cubicBezTo>
                  <a:lnTo>
                    <a:pt x="245091" y="338077"/>
                  </a:lnTo>
                  <a:cubicBezTo>
                    <a:pt x="284214" y="346702"/>
                    <a:pt x="312980" y="356476"/>
                    <a:pt x="331966" y="367975"/>
                  </a:cubicBezTo>
                  <a:cubicBezTo>
                    <a:pt x="349284" y="377261"/>
                    <a:pt x="359985" y="395470"/>
                    <a:pt x="359583" y="415122"/>
                  </a:cubicBezTo>
                  <a:cubicBezTo>
                    <a:pt x="359583" y="435820"/>
                    <a:pt x="348651" y="452494"/>
                    <a:pt x="326788" y="465718"/>
                  </a:cubicBezTo>
                  <a:cubicBezTo>
                    <a:pt x="304926" y="478942"/>
                    <a:pt x="275008" y="485842"/>
                    <a:pt x="236461" y="485842"/>
                  </a:cubicBezTo>
                  <a:cubicBezTo>
                    <a:pt x="214886" y="486009"/>
                    <a:pt x="193427" y="482306"/>
                    <a:pt x="173175" y="474918"/>
                  </a:cubicBezTo>
                  <a:cubicBezTo>
                    <a:pt x="153211" y="468334"/>
                    <a:pt x="135030" y="457105"/>
                    <a:pt x="120244" y="442145"/>
                  </a:cubicBezTo>
                  <a:cubicBezTo>
                    <a:pt x="104883" y="426230"/>
                    <a:pt x="93434" y="406929"/>
                    <a:pt x="86875" y="385799"/>
                  </a:cubicBezTo>
                  <a:lnTo>
                    <a:pt x="0" y="423746"/>
                  </a:lnTo>
                  <a:cubicBezTo>
                    <a:pt x="20941" y="488188"/>
                    <a:pt x="71398" y="538790"/>
                    <a:pt x="135778" y="560012"/>
                  </a:cubicBezTo>
                  <a:cubicBezTo>
                    <a:pt x="168170" y="571172"/>
                    <a:pt x="202229" y="576806"/>
                    <a:pt x="236461" y="576686"/>
                  </a:cubicBezTo>
                  <a:cubicBezTo>
                    <a:pt x="277712" y="577468"/>
                    <a:pt x="318734" y="570240"/>
                    <a:pt x="357281" y="555412"/>
                  </a:cubicBezTo>
                  <a:cubicBezTo>
                    <a:pt x="388349" y="543286"/>
                    <a:pt x="415562" y="523030"/>
                    <a:pt x="436102" y="496766"/>
                  </a:cubicBezTo>
                  <a:cubicBezTo>
                    <a:pt x="454800" y="472589"/>
                    <a:pt x="464753" y="442795"/>
                    <a:pt x="464293" y="412247"/>
                  </a:cubicBezTo>
                  <a:cubicBezTo>
                    <a:pt x="465386" y="373731"/>
                    <a:pt x="450140" y="336548"/>
                    <a:pt x="422293" y="309904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</p:grpSp>
    </p:spTree>
    <p:extLst>
      <p:ext uri="{BB962C8B-B14F-4D97-AF65-F5344CB8AC3E}">
        <p14:creationId xmlns:p14="http://schemas.microsoft.com/office/powerpoint/2010/main" val="5895942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dic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D41108A7-22C2-2125-A431-639A6BAF9B8F}"/>
              </a:ext>
            </a:extLst>
          </p:cNvPr>
          <p:cNvSpPr txBox="1"/>
          <p:nvPr userDrawn="1"/>
        </p:nvSpPr>
        <p:spPr>
          <a:xfrm>
            <a:off x="556628" y="5290086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GB" sz="1000" err="1">
              <a:solidFill>
                <a:schemeClr val="accent4"/>
              </a:solidFill>
              <a:latin typeface="IberPangea Text Light" panose="020B0404000000000000" pitchFamily="34" charset="0"/>
              <a:ea typeface="IberPangea Text Light" panose="020B0404000000000000" pitchFamily="34" charset="0"/>
              <a:cs typeface="IberPangea Text Light" panose="020B0404000000000000" pitchFamily="34" charset="0"/>
            </a:endParaRPr>
          </a:p>
        </p:txBody>
      </p:sp>
      <p:sp>
        <p:nvSpPr>
          <p:cNvPr id="7" name="Title 15">
            <a:extLst>
              <a:ext uri="{FF2B5EF4-FFF2-40B4-BE49-F238E27FC236}">
                <a16:creationId xmlns:a16="http://schemas.microsoft.com/office/drawing/2014/main" id="{88DDA645-DFE3-0120-5D65-E9A5590051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7919" y="372392"/>
            <a:ext cx="10095722" cy="1027784"/>
          </a:xfrm>
          <a:prstGeom prst="rect">
            <a:avLst/>
          </a:prstGeom>
        </p:spPr>
        <p:txBody>
          <a:bodyPr anchor="t" anchorCtr="0"/>
          <a:lstStyle>
            <a:lvl1pPr>
              <a:lnSpc>
                <a:spcPts val="5999"/>
              </a:lnSpc>
              <a:defRPr sz="5999" spc="-150">
                <a:solidFill>
                  <a:schemeClr val="accent1"/>
                </a:solidFill>
              </a:defRPr>
            </a:lvl1pPr>
          </a:lstStyle>
          <a:p>
            <a:r>
              <a:rPr lang="es-ES"/>
              <a:t>Haga clic</a:t>
            </a:r>
            <a:endParaRPr lang="en-GB"/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9137C613-CCF4-D76E-F7B3-A2C8E2E1383D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06828" y="2313700"/>
            <a:ext cx="4214543" cy="270326"/>
          </a:xfrm>
          <a:prstGeom prst="rect">
            <a:avLst/>
          </a:prstGeom>
        </p:spPr>
        <p:txBody>
          <a:bodyPr/>
          <a:lstStyle>
            <a:lvl1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1pPr>
            <a:lvl2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2pPr>
            <a:lvl3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3pPr>
            <a:lvl4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4pPr>
            <a:lvl5pPr>
              <a:lnSpc>
                <a:spcPct val="100000"/>
              </a:lnSpc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  <a:endParaRPr lang="en-GB"/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BACD1420-EBD9-1702-3AB2-A3326C4B9698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406828" y="2051340"/>
            <a:ext cx="4214543" cy="270326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sz="1300" b="0" i="0">
                <a:solidFill>
                  <a:schemeClr val="accent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1pPr>
            <a:lvl2pPr>
              <a:defRPr sz="1300" b="0" i="0">
                <a:solidFill>
                  <a:schemeClr val="tx2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2pPr>
            <a:lvl3pPr>
              <a:defRPr sz="1300" b="0" i="0">
                <a:solidFill>
                  <a:schemeClr val="tx2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3pPr>
            <a:lvl4pPr>
              <a:defRPr sz="1300" b="0" i="0">
                <a:solidFill>
                  <a:schemeClr val="tx2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4pPr>
            <a:lvl5pPr>
              <a:lnSpc>
                <a:spcPct val="100000"/>
              </a:lnSpc>
              <a:defRPr sz="1300" b="0" i="0">
                <a:solidFill>
                  <a:schemeClr val="tx2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335EDF17-0112-C583-D96B-E0F83C0A4BF0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06828" y="2977204"/>
            <a:ext cx="4214543" cy="270326"/>
          </a:xfrm>
          <a:prstGeom prst="rect">
            <a:avLst/>
          </a:prstGeom>
        </p:spPr>
        <p:txBody>
          <a:bodyPr/>
          <a:lstStyle>
            <a:lvl1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1pPr>
            <a:lvl2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2pPr>
            <a:lvl3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3pPr>
            <a:lvl4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4pPr>
            <a:lvl5pPr>
              <a:lnSpc>
                <a:spcPct val="100000"/>
              </a:lnSpc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  <a:endParaRPr lang="en-GB"/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86496F35-2A01-B8C6-2401-D1C2311A2960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406828" y="2714844"/>
            <a:ext cx="4214543" cy="270326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sz="1300" b="0" i="0">
                <a:solidFill>
                  <a:schemeClr val="accent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1pPr>
            <a:lvl2pPr>
              <a:defRPr sz="1300" b="0" i="0">
                <a:solidFill>
                  <a:schemeClr val="tx2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2pPr>
            <a:lvl3pPr>
              <a:defRPr sz="1300" b="0" i="0">
                <a:solidFill>
                  <a:schemeClr val="tx2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3pPr>
            <a:lvl4pPr>
              <a:defRPr sz="1300" b="0" i="0">
                <a:solidFill>
                  <a:schemeClr val="tx2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4pPr>
            <a:lvl5pPr>
              <a:lnSpc>
                <a:spcPct val="100000"/>
              </a:lnSpc>
              <a:defRPr sz="1300" b="0" i="0">
                <a:solidFill>
                  <a:schemeClr val="tx2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7B7A9172-25FA-8ED7-4122-82128FF9F9C0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06828" y="3625148"/>
            <a:ext cx="4214543" cy="270326"/>
          </a:xfrm>
          <a:prstGeom prst="rect">
            <a:avLst/>
          </a:prstGeom>
        </p:spPr>
        <p:txBody>
          <a:bodyPr/>
          <a:lstStyle>
            <a:lvl1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1pPr>
            <a:lvl2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2pPr>
            <a:lvl3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3pPr>
            <a:lvl4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4pPr>
            <a:lvl5pPr>
              <a:lnSpc>
                <a:spcPct val="100000"/>
              </a:lnSpc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  <a:endParaRPr lang="en-GB"/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AB2DBFBD-C9C2-BB45-1154-B108913D4E71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406828" y="3362790"/>
            <a:ext cx="4214543" cy="27032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lang="es-ES" sz="1300" dirty="0">
                <a:solidFill>
                  <a:schemeClr val="accent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1pPr>
          </a:lstStyle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es-ES"/>
              <a:t>Haga clic para modificar los estilos de texto del patrón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D3C615B4-05A8-26FF-316B-F5278BEEE111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406828" y="4294617"/>
            <a:ext cx="4214543" cy="270326"/>
          </a:xfrm>
          <a:prstGeom prst="rect">
            <a:avLst/>
          </a:prstGeom>
        </p:spPr>
        <p:txBody>
          <a:bodyPr/>
          <a:lstStyle>
            <a:lvl1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1pPr>
            <a:lvl2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2pPr>
            <a:lvl3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3pPr>
            <a:lvl4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4pPr>
            <a:lvl5pPr>
              <a:lnSpc>
                <a:spcPct val="100000"/>
              </a:lnSpc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  <a:endParaRPr lang="en-GB"/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FB3CD0E1-CD61-6D43-454C-F1285658DB59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406828" y="4032259"/>
            <a:ext cx="4214543" cy="270326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sz="1300" b="0" i="0">
                <a:solidFill>
                  <a:schemeClr val="accent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1pPr>
            <a:lvl2pPr>
              <a:defRPr sz="1300" b="0" i="0">
                <a:solidFill>
                  <a:schemeClr val="tx2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2pPr>
            <a:lvl3pPr>
              <a:defRPr sz="1300" b="0" i="0">
                <a:solidFill>
                  <a:schemeClr val="tx2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3pPr>
            <a:lvl4pPr>
              <a:defRPr sz="1300" b="0" i="0">
                <a:solidFill>
                  <a:schemeClr val="tx2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4pPr>
            <a:lvl5pPr>
              <a:lnSpc>
                <a:spcPct val="100000"/>
              </a:lnSpc>
              <a:defRPr sz="1300" b="0" i="0">
                <a:solidFill>
                  <a:schemeClr val="tx2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34EF709D-C55D-2C29-7AD4-B8A3BEAD693B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06828" y="4966811"/>
            <a:ext cx="4214543" cy="270326"/>
          </a:xfrm>
          <a:prstGeom prst="rect">
            <a:avLst/>
          </a:prstGeom>
        </p:spPr>
        <p:txBody>
          <a:bodyPr/>
          <a:lstStyle>
            <a:lvl1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1pPr>
            <a:lvl2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2pPr>
            <a:lvl3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3pPr>
            <a:lvl4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4pPr>
            <a:lvl5pPr>
              <a:lnSpc>
                <a:spcPct val="100000"/>
              </a:lnSpc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  <a:endParaRPr lang="en-GB"/>
          </a:p>
        </p:txBody>
      </p:sp>
      <p:sp>
        <p:nvSpPr>
          <p:cNvPr id="25" name="Text Placeholder 5">
            <a:extLst>
              <a:ext uri="{FF2B5EF4-FFF2-40B4-BE49-F238E27FC236}">
                <a16:creationId xmlns:a16="http://schemas.microsoft.com/office/drawing/2014/main" id="{33219821-6EB3-2A39-F306-B32C19BF9894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406828" y="4704452"/>
            <a:ext cx="4214543" cy="270326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sz="1300" b="0" i="0">
                <a:solidFill>
                  <a:schemeClr val="accent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1pPr>
            <a:lvl2pPr>
              <a:defRPr sz="1300" b="0" i="0">
                <a:solidFill>
                  <a:schemeClr val="tx2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2pPr>
            <a:lvl3pPr>
              <a:defRPr sz="1300" b="0" i="0">
                <a:solidFill>
                  <a:schemeClr val="tx2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3pPr>
            <a:lvl4pPr>
              <a:defRPr sz="1300" b="0" i="0">
                <a:solidFill>
                  <a:schemeClr val="tx2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4pPr>
            <a:lvl5pPr>
              <a:lnSpc>
                <a:spcPct val="100000"/>
              </a:lnSpc>
              <a:defRPr sz="1300" b="0" i="0">
                <a:solidFill>
                  <a:schemeClr val="tx2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8" name="Text Placeholder 5">
            <a:extLst>
              <a:ext uri="{FF2B5EF4-FFF2-40B4-BE49-F238E27FC236}">
                <a16:creationId xmlns:a16="http://schemas.microsoft.com/office/drawing/2014/main" id="{A26C2624-3F20-D05B-26D2-1C139DB4BE9A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406828" y="1662536"/>
            <a:ext cx="4214543" cy="270326"/>
          </a:xfrm>
          <a:prstGeom prst="rect">
            <a:avLst/>
          </a:prstGeom>
        </p:spPr>
        <p:txBody>
          <a:bodyPr/>
          <a:lstStyle>
            <a:lvl1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1pPr>
            <a:lvl2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2pPr>
            <a:lvl3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3pPr>
            <a:lvl4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4pPr>
            <a:lvl5pPr>
              <a:lnSpc>
                <a:spcPct val="100000"/>
              </a:lnSpc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  <a:endParaRPr lang="en-GB"/>
          </a:p>
        </p:txBody>
      </p:sp>
      <p:sp>
        <p:nvSpPr>
          <p:cNvPr id="29" name="Text Placeholder 5">
            <a:extLst>
              <a:ext uri="{FF2B5EF4-FFF2-40B4-BE49-F238E27FC236}">
                <a16:creationId xmlns:a16="http://schemas.microsoft.com/office/drawing/2014/main" id="{83FD019B-297F-4D40-326D-18FF81B1667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06828" y="1400176"/>
            <a:ext cx="4214543" cy="270326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sz="1300" b="0" i="0">
                <a:solidFill>
                  <a:schemeClr val="accent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1pPr>
            <a:lvl2pPr>
              <a:defRPr sz="1300" b="0" i="0">
                <a:solidFill>
                  <a:schemeClr val="tx2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2pPr>
            <a:lvl3pPr>
              <a:defRPr sz="1300" b="0" i="0">
                <a:solidFill>
                  <a:schemeClr val="tx2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3pPr>
            <a:lvl4pPr>
              <a:defRPr sz="1300" b="0" i="0">
                <a:solidFill>
                  <a:schemeClr val="tx2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4pPr>
            <a:lvl5pPr>
              <a:lnSpc>
                <a:spcPct val="100000"/>
              </a:lnSpc>
              <a:defRPr sz="1300" b="0" i="0">
                <a:solidFill>
                  <a:schemeClr val="tx2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7" name="CuadroTexto 5">
            <a:extLst>
              <a:ext uri="{FF2B5EF4-FFF2-40B4-BE49-F238E27FC236}">
                <a16:creationId xmlns:a16="http://schemas.microsoft.com/office/drawing/2014/main" id="{515B95C1-241D-C0ED-8DE3-825536B9CAF5}"/>
              </a:ext>
            </a:extLst>
          </p:cNvPr>
          <p:cNvSpPr txBox="1"/>
          <p:nvPr userDrawn="1"/>
        </p:nvSpPr>
        <p:spPr>
          <a:xfrm>
            <a:off x="556628" y="5964537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GB" sz="1000" err="1">
              <a:solidFill>
                <a:schemeClr val="accent4"/>
              </a:solidFill>
              <a:latin typeface="IberPangea Text Light" panose="020B0404000000000000" pitchFamily="34" charset="0"/>
              <a:ea typeface="IberPangea Text Light" panose="020B0404000000000000" pitchFamily="34" charset="0"/>
              <a:cs typeface="IberPangea Text Light" panose="020B0404000000000000" pitchFamily="34" charset="0"/>
            </a:endParaRPr>
          </a:p>
        </p:txBody>
      </p:sp>
      <p:sp>
        <p:nvSpPr>
          <p:cNvPr id="30" name="Text Placeholder 5">
            <a:extLst>
              <a:ext uri="{FF2B5EF4-FFF2-40B4-BE49-F238E27FC236}">
                <a16:creationId xmlns:a16="http://schemas.microsoft.com/office/drawing/2014/main" id="{4C845A62-3DB9-DB42-C45A-AC5B984B4D0A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06828" y="5641262"/>
            <a:ext cx="4214543" cy="270326"/>
          </a:xfrm>
          <a:prstGeom prst="rect">
            <a:avLst/>
          </a:prstGeom>
        </p:spPr>
        <p:txBody>
          <a:bodyPr/>
          <a:lstStyle>
            <a:lvl1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1pPr>
            <a:lvl2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2pPr>
            <a:lvl3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3pPr>
            <a:lvl4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4pPr>
            <a:lvl5pPr>
              <a:lnSpc>
                <a:spcPct val="100000"/>
              </a:lnSpc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  <a:endParaRPr lang="en-GB"/>
          </a:p>
        </p:txBody>
      </p:sp>
      <p:sp>
        <p:nvSpPr>
          <p:cNvPr id="32" name="Text Placeholder 5">
            <a:extLst>
              <a:ext uri="{FF2B5EF4-FFF2-40B4-BE49-F238E27FC236}">
                <a16:creationId xmlns:a16="http://schemas.microsoft.com/office/drawing/2014/main" id="{48694E5C-A9BC-3D01-81A2-456DA619D3E1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406828" y="5378903"/>
            <a:ext cx="4214543" cy="27032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lang="es-ES" sz="1300" dirty="0">
                <a:solidFill>
                  <a:schemeClr val="accent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1pPr>
          </a:lstStyle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es-ES"/>
              <a:t>Haga clic para modificar los estilos de texto del patrón</a:t>
            </a:r>
          </a:p>
        </p:txBody>
      </p:sp>
      <p:sp>
        <p:nvSpPr>
          <p:cNvPr id="33" name="CuadroTexto 5">
            <a:extLst>
              <a:ext uri="{FF2B5EF4-FFF2-40B4-BE49-F238E27FC236}">
                <a16:creationId xmlns:a16="http://schemas.microsoft.com/office/drawing/2014/main" id="{EFE4EEB0-272C-5B05-7395-B42AE98EFFD8}"/>
              </a:ext>
            </a:extLst>
          </p:cNvPr>
          <p:cNvSpPr txBox="1"/>
          <p:nvPr userDrawn="1"/>
        </p:nvSpPr>
        <p:spPr>
          <a:xfrm>
            <a:off x="556628" y="663310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GB" sz="1000" err="1">
              <a:solidFill>
                <a:schemeClr val="accent4"/>
              </a:solidFill>
              <a:latin typeface="IberPangea Text Light" panose="020B0404000000000000" pitchFamily="34" charset="0"/>
              <a:ea typeface="IberPangea Text Light" panose="020B0404000000000000" pitchFamily="34" charset="0"/>
              <a:cs typeface="IberPangea Text Light" panose="020B0404000000000000" pitchFamily="34" charset="0"/>
            </a:endParaRPr>
          </a:p>
        </p:txBody>
      </p:sp>
      <p:sp>
        <p:nvSpPr>
          <p:cNvPr id="34" name="Text Placeholder 5">
            <a:extLst>
              <a:ext uri="{FF2B5EF4-FFF2-40B4-BE49-F238E27FC236}">
                <a16:creationId xmlns:a16="http://schemas.microsoft.com/office/drawing/2014/main" id="{0B86500D-8604-7FFB-E830-A68B0927BA1E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06828" y="6309825"/>
            <a:ext cx="4214543" cy="270326"/>
          </a:xfrm>
          <a:prstGeom prst="rect">
            <a:avLst/>
          </a:prstGeom>
        </p:spPr>
        <p:txBody>
          <a:bodyPr/>
          <a:lstStyle>
            <a:lvl1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1pPr>
            <a:lvl2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2pPr>
            <a:lvl3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3pPr>
            <a:lvl4pPr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4pPr>
            <a:lvl5pPr>
              <a:lnSpc>
                <a:spcPct val="100000"/>
              </a:lnSpc>
              <a:buClr>
                <a:schemeClr val="accent3"/>
              </a:buClr>
              <a:defRPr sz="800" b="0" i="0">
                <a:solidFill>
                  <a:schemeClr val="tx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  <a:endParaRPr lang="en-GB"/>
          </a:p>
        </p:txBody>
      </p:sp>
      <p:sp>
        <p:nvSpPr>
          <p:cNvPr id="35" name="Text Placeholder 5">
            <a:extLst>
              <a:ext uri="{FF2B5EF4-FFF2-40B4-BE49-F238E27FC236}">
                <a16:creationId xmlns:a16="http://schemas.microsoft.com/office/drawing/2014/main" id="{0F449932-8C13-F40B-1505-3ED44494FA54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06828" y="6047466"/>
            <a:ext cx="4214543" cy="270326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sz="1300" b="0" i="0">
                <a:solidFill>
                  <a:schemeClr val="accent1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1pPr>
            <a:lvl2pPr>
              <a:defRPr sz="1300" b="0" i="0">
                <a:solidFill>
                  <a:schemeClr val="tx2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2pPr>
            <a:lvl3pPr>
              <a:defRPr sz="1300" b="0" i="0">
                <a:solidFill>
                  <a:schemeClr val="tx2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3pPr>
            <a:lvl4pPr>
              <a:defRPr sz="1300" b="0" i="0">
                <a:solidFill>
                  <a:schemeClr val="tx2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4pPr>
            <a:lvl5pPr>
              <a:lnSpc>
                <a:spcPct val="100000"/>
              </a:lnSpc>
              <a:defRPr sz="1300" b="0" i="0">
                <a:solidFill>
                  <a:schemeClr val="tx2"/>
                </a:solidFill>
                <a:latin typeface="IberPangea Text" panose="020B0504000000000000" pitchFamily="34" charset="0"/>
                <a:ea typeface="IberPangea Text" panose="020B0504000000000000" pitchFamily="34" charset="0"/>
                <a:cs typeface="IberPangea Text" panose="020B0504000000000000" pitchFamily="34" charset="0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7" name="MSIPCMContentMarking" descr="{&quot;HashCode&quot;:1231056682,&quot;Placement&quot;:&quot;Footer&quot;,&quot;Top&quot;:516.65155,&quot;Left&quot;:437.819916,&quot;SlideWidth&quot;:960,&quot;SlideHeight&quot;:540}">
            <a:extLst>
              <a:ext uri="{FF2B5EF4-FFF2-40B4-BE49-F238E27FC236}">
                <a16:creationId xmlns:a16="http://schemas.microsoft.com/office/drawing/2014/main" id="{9E361F73-B5EC-38B2-6CDC-45BC2CA87281}"/>
              </a:ext>
            </a:extLst>
          </p:cNvPr>
          <p:cNvSpPr txBox="1"/>
          <p:nvPr userDrawn="1"/>
        </p:nvSpPr>
        <p:spPr>
          <a:xfrm>
            <a:off x="5560313" y="6454777"/>
            <a:ext cx="1071374" cy="403224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s-ES" sz="1100" b="0" i="0" err="1">
                <a:solidFill>
                  <a:schemeClr val="accent1"/>
                </a:solidFill>
                <a:latin typeface="+mn-lt"/>
                <a:ea typeface="IberPangea Text Light" panose="020B0404000000000000" pitchFamily="34" charset="0"/>
                <a:cs typeface="IberPangea Text Light" panose="020B0404000000000000" pitchFamily="34" charset="0"/>
              </a:rPr>
              <a:t>Internal</a:t>
            </a:r>
            <a:r>
              <a:rPr lang="es-ES" sz="1100" b="0" i="0">
                <a:solidFill>
                  <a:schemeClr val="accent1"/>
                </a:solidFill>
                <a:latin typeface="+mn-lt"/>
                <a:ea typeface="IberPangea Text Light" panose="020B0404000000000000" pitchFamily="34" charset="0"/>
                <a:cs typeface="IberPangea Text Light" panose="020B0404000000000000" pitchFamily="34" charset="0"/>
              </a:rPr>
              <a:t> Use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1B95332B-B931-9604-E175-82C6FB2428F4}"/>
              </a:ext>
            </a:extLst>
          </p:cNvPr>
          <p:cNvSpPr txBox="1"/>
          <p:nvPr userDrawn="1"/>
        </p:nvSpPr>
        <p:spPr>
          <a:xfrm>
            <a:off x="11301518" y="6454776"/>
            <a:ext cx="484082" cy="20891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fld id="{D5E78EB0-DDD2-2F40-8AB8-446A90E58D7D}" type="slidenum">
              <a:rPr lang="en-US" sz="900" smtClean="0">
                <a:solidFill>
                  <a:schemeClr val="tx1"/>
                </a:solidFill>
                <a:latin typeface="IberPangea Text Light" panose="020B0404000000000000" pitchFamily="34" charset="0"/>
                <a:ea typeface="IberPangea Text Light" panose="020B0404000000000000" pitchFamily="34" charset="0"/>
                <a:cs typeface="IberPangea Text Light" panose="020B0404000000000000" pitchFamily="34" charset="0"/>
              </a:rPr>
              <a:pPr algn="r"/>
              <a:t>‹#›</a:t>
            </a:fld>
            <a:endParaRPr lang="en-US" sz="900">
              <a:solidFill>
                <a:schemeClr val="tx1"/>
              </a:solidFill>
              <a:latin typeface="IberPangea Text Light" panose="020B0404000000000000" pitchFamily="34" charset="0"/>
              <a:ea typeface="IberPangea Text Light" panose="020B0404000000000000" pitchFamily="34" charset="0"/>
              <a:cs typeface="IberPangea Text Light" panose="020B0404000000000000" pitchFamily="34" charset="0"/>
            </a:endParaRPr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id="{4E70D291-FBD3-1F86-0A5D-4ED017FC3966}"/>
              </a:ext>
            </a:extLst>
          </p:cNvPr>
          <p:cNvGrpSpPr/>
          <p:nvPr userDrawn="1"/>
        </p:nvGrpSpPr>
        <p:grpSpPr>
          <a:xfrm>
            <a:off x="10604236" y="297773"/>
            <a:ext cx="1174190" cy="362136"/>
            <a:chOff x="2846126" y="4550824"/>
            <a:chExt cx="6491475" cy="2002067"/>
          </a:xfrm>
        </p:grpSpPr>
        <p:sp>
          <p:nvSpPr>
            <p:cNvPr id="3" name="Forma libre 34">
              <a:extLst>
                <a:ext uri="{FF2B5EF4-FFF2-40B4-BE49-F238E27FC236}">
                  <a16:creationId xmlns:a16="http://schemas.microsoft.com/office/drawing/2014/main" id="{17AEF36C-8315-17C3-3DE4-368A26FD2268}"/>
                </a:ext>
              </a:extLst>
            </p:cNvPr>
            <p:cNvSpPr/>
            <p:nvPr userDrawn="1"/>
          </p:nvSpPr>
          <p:spPr>
            <a:xfrm>
              <a:off x="3691288" y="4550824"/>
              <a:ext cx="725300" cy="1162344"/>
            </a:xfrm>
            <a:custGeom>
              <a:avLst/>
              <a:gdLst>
                <a:gd name="connsiteX0" fmla="*/ 1 w 725300"/>
                <a:gd name="connsiteY0" fmla="*/ 828517 h 1162344"/>
                <a:gd name="connsiteX1" fmla="*/ 96082 w 725300"/>
                <a:gd name="connsiteY1" fmla="*/ 1063101 h 1162344"/>
                <a:gd name="connsiteX2" fmla="*/ 480404 w 725300"/>
                <a:gd name="connsiteY2" fmla="*/ 1125772 h 1162344"/>
                <a:gd name="connsiteX3" fmla="*/ 596046 w 725300"/>
                <a:gd name="connsiteY3" fmla="*/ 0 h 1162344"/>
                <a:gd name="connsiteX4" fmla="*/ 1 w 725300"/>
                <a:gd name="connsiteY4" fmla="*/ 828517 h 1162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5300" h="1162344">
                  <a:moveTo>
                    <a:pt x="1" y="828517"/>
                  </a:moveTo>
                  <a:cubicBezTo>
                    <a:pt x="-240" y="916325"/>
                    <a:pt x="34303" y="1000660"/>
                    <a:pt x="96082" y="1063101"/>
                  </a:cubicBezTo>
                  <a:cubicBezTo>
                    <a:pt x="215751" y="1182118"/>
                    <a:pt x="377419" y="1182118"/>
                    <a:pt x="480404" y="1125772"/>
                  </a:cubicBezTo>
                  <a:cubicBezTo>
                    <a:pt x="606977" y="1057352"/>
                    <a:pt x="890616" y="852091"/>
                    <a:pt x="596046" y="0"/>
                  </a:cubicBezTo>
                  <a:cubicBezTo>
                    <a:pt x="596046" y="402472"/>
                    <a:pt x="1" y="443294"/>
                    <a:pt x="1" y="828517"/>
                  </a:cubicBezTo>
                  <a:close/>
                </a:path>
              </a:pathLst>
            </a:custGeom>
            <a:solidFill>
              <a:srgbClr val="FF9C1A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4" name="Forma libre 35">
              <a:extLst>
                <a:ext uri="{FF2B5EF4-FFF2-40B4-BE49-F238E27FC236}">
                  <a16:creationId xmlns:a16="http://schemas.microsoft.com/office/drawing/2014/main" id="{B910A215-6C46-7D5B-B117-3AA543C73673}"/>
                </a:ext>
              </a:extLst>
            </p:cNvPr>
            <p:cNvSpPr/>
            <p:nvPr userDrawn="1"/>
          </p:nvSpPr>
          <p:spPr>
            <a:xfrm>
              <a:off x="3268994" y="4550824"/>
              <a:ext cx="693851" cy="1162344"/>
            </a:xfrm>
            <a:custGeom>
              <a:avLst/>
              <a:gdLst>
                <a:gd name="connsiteX0" fmla="*/ 693852 w 693851"/>
                <a:gd name="connsiteY0" fmla="*/ 352451 h 1162344"/>
                <a:gd name="connsiteX1" fmla="*/ 595470 w 693851"/>
                <a:gd name="connsiteY1" fmla="*/ 0 h 1162344"/>
                <a:gd name="connsiteX2" fmla="*/ 1 w 693851"/>
                <a:gd name="connsiteY2" fmla="*/ 828517 h 1162344"/>
                <a:gd name="connsiteX3" fmla="*/ 96082 w 693851"/>
                <a:gd name="connsiteY3" fmla="*/ 1063101 h 1162344"/>
                <a:gd name="connsiteX4" fmla="*/ 480404 w 693851"/>
                <a:gd name="connsiteY4" fmla="*/ 1125772 h 1162344"/>
                <a:gd name="connsiteX5" fmla="*/ 693852 w 693851"/>
                <a:gd name="connsiteY5" fmla="*/ 352451 h 1162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3851" h="1162344">
                  <a:moveTo>
                    <a:pt x="693852" y="352451"/>
                  </a:moveTo>
                  <a:cubicBezTo>
                    <a:pt x="674291" y="246658"/>
                    <a:pt x="642647" y="139140"/>
                    <a:pt x="595470" y="0"/>
                  </a:cubicBezTo>
                  <a:cubicBezTo>
                    <a:pt x="595470" y="402472"/>
                    <a:pt x="1" y="443294"/>
                    <a:pt x="1" y="828517"/>
                  </a:cubicBezTo>
                  <a:cubicBezTo>
                    <a:pt x="-240" y="916325"/>
                    <a:pt x="34303" y="1000660"/>
                    <a:pt x="96082" y="1063101"/>
                  </a:cubicBezTo>
                  <a:cubicBezTo>
                    <a:pt x="215176" y="1182118"/>
                    <a:pt x="378570" y="1182118"/>
                    <a:pt x="480404" y="1125772"/>
                  </a:cubicBezTo>
                  <a:cubicBezTo>
                    <a:pt x="242791" y="873364"/>
                    <a:pt x="326790" y="581285"/>
                    <a:pt x="693852" y="352451"/>
                  </a:cubicBezTo>
                  <a:close/>
                </a:path>
              </a:pathLst>
            </a:custGeom>
            <a:solidFill>
              <a:srgbClr val="0DA9FF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5" name="Forma libre 36">
              <a:extLst>
                <a:ext uri="{FF2B5EF4-FFF2-40B4-BE49-F238E27FC236}">
                  <a16:creationId xmlns:a16="http://schemas.microsoft.com/office/drawing/2014/main" id="{34894921-7756-CC19-F678-DB6E5DD568F4}"/>
                </a:ext>
              </a:extLst>
            </p:cNvPr>
            <p:cNvSpPr/>
            <p:nvPr userDrawn="1"/>
          </p:nvSpPr>
          <p:spPr>
            <a:xfrm>
              <a:off x="2846126" y="4550824"/>
              <a:ext cx="693850" cy="1436250"/>
            </a:xfrm>
            <a:custGeom>
              <a:avLst/>
              <a:gdLst>
                <a:gd name="connsiteX0" fmla="*/ 693851 w 693850"/>
                <a:gd name="connsiteY0" fmla="*/ 352451 h 1436250"/>
                <a:gd name="connsiteX1" fmla="*/ 596044 w 693850"/>
                <a:gd name="connsiteY1" fmla="*/ 0 h 1436250"/>
                <a:gd name="connsiteX2" fmla="*/ 0 w 693850"/>
                <a:gd name="connsiteY2" fmla="*/ 828517 h 1436250"/>
                <a:gd name="connsiteX3" fmla="*/ 160518 w 693850"/>
                <a:gd name="connsiteY3" fmla="*/ 1113698 h 1436250"/>
                <a:gd name="connsiteX4" fmla="*/ 145559 w 693850"/>
                <a:gd name="connsiteY4" fmla="*/ 1436250 h 1436250"/>
                <a:gd name="connsiteX5" fmla="*/ 221503 w 693850"/>
                <a:gd name="connsiteY5" fmla="*/ 1423601 h 1436250"/>
                <a:gd name="connsiteX6" fmla="*/ 209996 w 693850"/>
                <a:gd name="connsiteY6" fmla="*/ 1137846 h 1436250"/>
                <a:gd name="connsiteX7" fmla="*/ 480978 w 693850"/>
                <a:gd name="connsiteY7" fmla="*/ 1125772 h 1436250"/>
                <a:gd name="connsiteX8" fmla="*/ 693851 w 693850"/>
                <a:gd name="connsiteY8" fmla="*/ 352451 h 143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3850" h="1436250">
                  <a:moveTo>
                    <a:pt x="693851" y="352451"/>
                  </a:moveTo>
                  <a:cubicBezTo>
                    <a:pt x="674290" y="246658"/>
                    <a:pt x="643222" y="139140"/>
                    <a:pt x="596044" y="0"/>
                  </a:cubicBezTo>
                  <a:cubicBezTo>
                    <a:pt x="596044" y="402472"/>
                    <a:pt x="0" y="443294"/>
                    <a:pt x="0" y="828517"/>
                  </a:cubicBezTo>
                  <a:cubicBezTo>
                    <a:pt x="0" y="1026304"/>
                    <a:pt x="160518" y="1113698"/>
                    <a:pt x="160518" y="1113698"/>
                  </a:cubicBezTo>
                  <a:cubicBezTo>
                    <a:pt x="135871" y="1219398"/>
                    <a:pt x="130796" y="1328721"/>
                    <a:pt x="145559" y="1436250"/>
                  </a:cubicBezTo>
                  <a:lnTo>
                    <a:pt x="221503" y="1423601"/>
                  </a:lnTo>
                  <a:cubicBezTo>
                    <a:pt x="184682" y="1293660"/>
                    <a:pt x="207120" y="1152220"/>
                    <a:pt x="209996" y="1137846"/>
                  </a:cubicBezTo>
                  <a:cubicBezTo>
                    <a:pt x="307228" y="1177518"/>
                    <a:pt x="408486" y="1165444"/>
                    <a:pt x="480978" y="1125772"/>
                  </a:cubicBezTo>
                  <a:cubicBezTo>
                    <a:pt x="243366" y="873364"/>
                    <a:pt x="327364" y="581285"/>
                    <a:pt x="693851" y="352451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16" name="Forma libre 37">
              <a:extLst>
                <a:ext uri="{FF2B5EF4-FFF2-40B4-BE49-F238E27FC236}">
                  <a16:creationId xmlns:a16="http://schemas.microsoft.com/office/drawing/2014/main" id="{D5061151-E275-75D2-5EFE-99FFE5E9867E}"/>
                </a:ext>
              </a:extLst>
            </p:cNvPr>
            <p:cNvSpPr/>
            <p:nvPr userDrawn="1"/>
          </p:nvSpPr>
          <p:spPr>
            <a:xfrm>
              <a:off x="4670505" y="4876226"/>
              <a:ext cx="601261" cy="786599"/>
            </a:xfrm>
            <a:custGeom>
              <a:avLst/>
              <a:gdLst>
                <a:gd name="connsiteX0" fmla="*/ 438403 w 601261"/>
                <a:gd name="connsiteY0" fmla="*/ 654330 h 786599"/>
                <a:gd name="connsiteX1" fmla="*/ 310104 w 601261"/>
                <a:gd name="connsiteY1" fmla="*/ 684228 h 786599"/>
                <a:gd name="connsiteX2" fmla="*/ 174326 w 601261"/>
                <a:gd name="connsiteY2" fmla="*/ 642831 h 786599"/>
                <a:gd name="connsiteX3" fmla="*/ 98382 w 601261"/>
                <a:gd name="connsiteY3" fmla="*/ 538188 h 786599"/>
                <a:gd name="connsiteX4" fmla="*/ 0 w 601261"/>
                <a:gd name="connsiteY4" fmla="*/ 579586 h 786599"/>
                <a:gd name="connsiteX5" fmla="*/ 63862 w 601261"/>
                <a:gd name="connsiteY5" fmla="*/ 689403 h 786599"/>
                <a:gd name="connsiteX6" fmla="*/ 169723 w 601261"/>
                <a:gd name="connsiteY6" fmla="*/ 761273 h 786599"/>
                <a:gd name="connsiteX7" fmla="*/ 310104 w 601261"/>
                <a:gd name="connsiteY7" fmla="*/ 786571 h 786599"/>
                <a:gd name="connsiteX8" fmla="*/ 464869 w 601261"/>
                <a:gd name="connsiteY8" fmla="*/ 758398 h 786599"/>
                <a:gd name="connsiteX9" fmla="*/ 565552 w 601261"/>
                <a:gd name="connsiteY9" fmla="*/ 681928 h 786599"/>
                <a:gd name="connsiteX10" fmla="*/ 601222 w 601261"/>
                <a:gd name="connsiteY10" fmla="*/ 566362 h 786599"/>
                <a:gd name="connsiteX11" fmla="*/ 575908 w 601261"/>
                <a:gd name="connsiteY11" fmla="*/ 471493 h 786599"/>
                <a:gd name="connsiteX12" fmla="*/ 499964 w 601261"/>
                <a:gd name="connsiteY12" fmla="*/ 399048 h 786599"/>
                <a:gd name="connsiteX13" fmla="*/ 372240 w 601261"/>
                <a:gd name="connsiteY13" fmla="*/ 347302 h 786599"/>
                <a:gd name="connsiteX14" fmla="*/ 278461 w 601261"/>
                <a:gd name="connsiteY14" fmla="*/ 322004 h 786599"/>
                <a:gd name="connsiteX15" fmla="*/ 177778 w 601261"/>
                <a:gd name="connsiteY15" fmla="*/ 279456 h 786599"/>
                <a:gd name="connsiteX16" fmla="*/ 143258 w 601261"/>
                <a:gd name="connsiteY16" fmla="*/ 205862 h 786599"/>
                <a:gd name="connsiteX17" fmla="*/ 186408 w 601261"/>
                <a:gd name="connsiteY17" fmla="*/ 130542 h 786599"/>
                <a:gd name="connsiteX18" fmla="*/ 300899 w 601261"/>
                <a:gd name="connsiteY18" fmla="*/ 102369 h 786599"/>
                <a:gd name="connsiteX19" fmla="*/ 419417 w 601261"/>
                <a:gd name="connsiteY19" fmla="*/ 133417 h 786599"/>
                <a:gd name="connsiteX20" fmla="*/ 488457 w 601261"/>
                <a:gd name="connsiteY20" fmla="*/ 229435 h 786599"/>
                <a:gd name="connsiteX21" fmla="*/ 587990 w 601261"/>
                <a:gd name="connsiteY21" fmla="*/ 192638 h 786599"/>
                <a:gd name="connsiteX22" fmla="*/ 528731 w 601261"/>
                <a:gd name="connsiteY22" fmla="*/ 86270 h 786599"/>
                <a:gd name="connsiteX23" fmla="*/ 431499 w 601261"/>
                <a:gd name="connsiteY23" fmla="*/ 21874 h 786599"/>
                <a:gd name="connsiteX24" fmla="*/ 300324 w 601261"/>
                <a:gd name="connsiteY24" fmla="*/ 26 h 786599"/>
                <a:gd name="connsiteX25" fmla="*/ 156490 w 601261"/>
                <a:gd name="connsiteY25" fmla="*/ 27049 h 786599"/>
                <a:gd name="connsiteX26" fmla="*/ 60985 w 601261"/>
                <a:gd name="connsiteY26" fmla="*/ 102944 h 786599"/>
                <a:gd name="connsiteX27" fmla="*/ 26465 w 601261"/>
                <a:gd name="connsiteY27" fmla="*/ 214486 h 786599"/>
                <a:gd name="connsiteX28" fmla="*/ 116793 w 601261"/>
                <a:gd name="connsiteY28" fmla="*/ 378925 h 786599"/>
                <a:gd name="connsiteX29" fmla="*/ 228407 w 601261"/>
                <a:gd name="connsiteY29" fmla="*/ 426646 h 786599"/>
                <a:gd name="connsiteX30" fmla="*/ 321611 w 601261"/>
                <a:gd name="connsiteY30" fmla="*/ 451944 h 786599"/>
                <a:gd name="connsiteX31" fmla="*/ 416541 w 601261"/>
                <a:gd name="connsiteY31" fmla="*/ 484717 h 786599"/>
                <a:gd name="connsiteX32" fmla="*/ 469471 w 601261"/>
                <a:gd name="connsiteY32" fmla="*/ 524389 h 786599"/>
                <a:gd name="connsiteX33" fmla="*/ 486731 w 601261"/>
                <a:gd name="connsiteY33" fmla="*/ 576136 h 786599"/>
                <a:gd name="connsiteX34" fmla="*/ 438403 w 601261"/>
                <a:gd name="connsiteY34" fmla="*/ 654330 h 786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601261" h="786599">
                  <a:moveTo>
                    <a:pt x="438403" y="654330"/>
                  </a:moveTo>
                  <a:cubicBezTo>
                    <a:pt x="406760" y="673879"/>
                    <a:pt x="363610" y="684228"/>
                    <a:pt x="310104" y="684228"/>
                  </a:cubicBezTo>
                  <a:cubicBezTo>
                    <a:pt x="256598" y="684228"/>
                    <a:pt x="209996" y="670429"/>
                    <a:pt x="174326" y="642831"/>
                  </a:cubicBezTo>
                  <a:cubicBezTo>
                    <a:pt x="138765" y="616665"/>
                    <a:pt x="112224" y="580097"/>
                    <a:pt x="98382" y="538188"/>
                  </a:cubicBezTo>
                  <a:lnTo>
                    <a:pt x="0" y="579586"/>
                  </a:lnTo>
                  <a:cubicBezTo>
                    <a:pt x="13072" y="620385"/>
                    <a:pt x="34860" y="657855"/>
                    <a:pt x="63862" y="689403"/>
                  </a:cubicBezTo>
                  <a:cubicBezTo>
                    <a:pt x="93262" y="721043"/>
                    <a:pt x="129456" y="745617"/>
                    <a:pt x="169723" y="761273"/>
                  </a:cubicBezTo>
                  <a:cubicBezTo>
                    <a:pt x="214472" y="778574"/>
                    <a:pt x="262127" y="787163"/>
                    <a:pt x="310104" y="786571"/>
                  </a:cubicBezTo>
                  <a:cubicBezTo>
                    <a:pt x="369363" y="786571"/>
                    <a:pt x="421143" y="777372"/>
                    <a:pt x="464869" y="758398"/>
                  </a:cubicBezTo>
                  <a:cubicBezTo>
                    <a:pt x="508594" y="739424"/>
                    <a:pt x="541963" y="714701"/>
                    <a:pt x="565552" y="681928"/>
                  </a:cubicBezTo>
                  <a:cubicBezTo>
                    <a:pt x="589549" y="648230"/>
                    <a:pt x="602057" y="607713"/>
                    <a:pt x="601222" y="566362"/>
                  </a:cubicBezTo>
                  <a:cubicBezTo>
                    <a:pt x="601746" y="533002"/>
                    <a:pt x="592984" y="500161"/>
                    <a:pt x="575908" y="471493"/>
                  </a:cubicBezTo>
                  <a:cubicBezTo>
                    <a:pt x="559413" y="443895"/>
                    <a:pt x="534098" y="419747"/>
                    <a:pt x="499964" y="399048"/>
                  </a:cubicBezTo>
                  <a:cubicBezTo>
                    <a:pt x="466595" y="378350"/>
                    <a:pt x="423445" y="361101"/>
                    <a:pt x="372240" y="347302"/>
                  </a:cubicBezTo>
                  <a:lnTo>
                    <a:pt x="278461" y="322004"/>
                  </a:lnTo>
                  <a:cubicBezTo>
                    <a:pt x="234736" y="309929"/>
                    <a:pt x="201366" y="295555"/>
                    <a:pt x="177778" y="279456"/>
                  </a:cubicBezTo>
                  <a:cubicBezTo>
                    <a:pt x="154189" y="263358"/>
                    <a:pt x="143258" y="238634"/>
                    <a:pt x="143258" y="205862"/>
                  </a:cubicBezTo>
                  <a:cubicBezTo>
                    <a:pt x="143258" y="173089"/>
                    <a:pt x="157641" y="149516"/>
                    <a:pt x="186408" y="130542"/>
                  </a:cubicBezTo>
                  <a:cubicBezTo>
                    <a:pt x="215174" y="111568"/>
                    <a:pt x="253146" y="102369"/>
                    <a:pt x="300899" y="102369"/>
                  </a:cubicBezTo>
                  <a:cubicBezTo>
                    <a:pt x="348651" y="102369"/>
                    <a:pt x="386623" y="112718"/>
                    <a:pt x="419417" y="133417"/>
                  </a:cubicBezTo>
                  <a:cubicBezTo>
                    <a:pt x="452211" y="154115"/>
                    <a:pt x="475800" y="186313"/>
                    <a:pt x="488457" y="229435"/>
                  </a:cubicBezTo>
                  <a:lnTo>
                    <a:pt x="587990" y="192638"/>
                  </a:lnTo>
                  <a:cubicBezTo>
                    <a:pt x="576742" y="153075"/>
                    <a:pt x="556456" y="116662"/>
                    <a:pt x="528731" y="86270"/>
                  </a:cubicBezTo>
                  <a:cubicBezTo>
                    <a:pt x="501580" y="57769"/>
                    <a:pt x="468344" y="35760"/>
                    <a:pt x="431499" y="21874"/>
                  </a:cubicBezTo>
                  <a:cubicBezTo>
                    <a:pt x="389408" y="6902"/>
                    <a:pt x="344998" y="-497"/>
                    <a:pt x="300324" y="26"/>
                  </a:cubicBezTo>
                  <a:cubicBezTo>
                    <a:pt x="245667" y="26"/>
                    <a:pt x="197914" y="8650"/>
                    <a:pt x="156490" y="27049"/>
                  </a:cubicBezTo>
                  <a:cubicBezTo>
                    <a:pt x="115066" y="45448"/>
                    <a:pt x="83423" y="70171"/>
                    <a:pt x="60985" y="102944"/>
                  </a:cubicBezTo>
                  <a:cubicBezTo>
                    <a:pt x="37891" y="135504"/>
                    <a:pt x="25798" y="174578"/>
                    <a:pt x="26465" y="214486"/>
                  </a:cubicBezTo>
                  <a:cubicBezTo>
                    <a:pt x="24624" y="281584"/>
                    <a:pt x="59162" y="344450"/>
                    <a:pt x="116793" y="378925"/>
                  </a:cubicBezTo>
                  <a:cubicBezTo>
                    <a:pt x="151405" y="400313"/>
                    <a:pt x="189026" y="416400"/>
                    <a:pt x="228407" y="426646"/>
                  </a:cubicBezTo>
                  <a:lnTo>
                    <a:pt x="321611" y="451944"/>
                  </a:lnTo>
                  <a:cubicBezTo>
                    <a:pt x="354232" y="459804"/>
                    <a:pt x="386019" y="470780"/>
                    <a:pt x="416541" y="484717"/>
                  </a:cubicBezTo>
                  <a:cubicBezTo>
                    <a:pt x="440705" y="496216"/>
                    <a:pt x="458540" y="509440"/>
                    <a:pt x="469471" y="524389"/>
                  </a:cubicBezTo>
                  <a:cubicBezTo>
                    <a:pt x="480909" y="539195"/>
                    <a:pt x="486990" y="557432"/>
                    <a:pt x="486731" y="576136"/>
                  </a:cubicBezTo>
                  <a:cubicBezTo>
                    <a:pt x="486731" y="608909"/>
                    <a:pt x="470622" y="634782"/>
                    <a:pt x="438403" y="654330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17" name="Forma libre 38">
              <a:extLst>
                <a:ext uri="{FF2B5EF4-FFF2-40B4-BE49-F238E27FC236}">
                  <a16:creationId xmlns:a16="http://schemas.microsoft.com/office/drawing/2014/main" id="{DA070644-AC74-42C6-FE5B-008996F8E6BC}"/>
                </a:ext>
              </a:extLst>
            </p:cNvPr>
            <p:cNvSpPr/>
            <p:nvPr userDrawn="1"/>
          </p:nvSpPr>
          <p:spPr>
            <a:xfrm>
              <a:off x="5357452" y="4887751"/>
              <a:ext cx="563825" cy="762971"/>
            </a:xfrm>
            <a:custGeom>
              <a:avLst/>
              <a:gdLst>
                <a:gd name="connsiteX0" fmla="*/ 112190 w 563825"/>
                <a:gd name="connsiteY0" fmla="*/ 492741 h 762971"/>
                <a:gd name="connsiteX1" fmla="*/ 282488 w 563825"/>
                <a:gd name="connsiteY1" fmla="*/ 492741 h 762971"/>
                <a:gd name="connsiteX2" fmla="*/ 432074 w 563825"/>
                <a:gd name="connsiteY2" fmla="*/ 463418 h 762971"/>
                <a:gd name="connsiteX3" fmla="*/ 529306 w 563825"/>
                <a:gd name="connsiteY3" fmla="*/ 378324 h 762971"/>
                <a:gd name="connsiteX4" fmla="*/ 563826 w 563825"/>
                <a:gd name="connsiteY4" fmla="*/ 247808 h 762971"/>
                <a:gd name="connsiteX5" fmla="*/ 488457 w 563825"/>
                <a:gd name="connsiteY5" fmla="*/ 66120 h 762971"/>
                <a:gd name="connsiteX6" fmla="*/ 281337 w 563825"/>
                <a:gd name="connsiteY6" fmla="*/ 0 h 762971"/>
                <a:gd name="connsiteX7" fmla="*/ 0 w 563825"/>
                <a:gd name="connsiteY7" fmla="*/ 0 h 762971"/>
                <a:gd name="connsiteX8" fmla="*/ 0 w 563825"/>
                <a:gd name="connsiteY8" fmla="*/ 762972 h 762971"/>
                <a:gd name="connsiteX9" fmla="*/ 112190 w 563825"/>
                <a:gd name="connsiteY9" fmla="*/ 762972 h 762971"/>
                <a:gd name="connsiteX10" fmla="*/ 272707 w 563825"/>
                <a:gd name="connsiteY10" fmla="*/ 101768 h 762971"/>
                <a:gd name="connsiteX11" fmla="*/ 399856 w 563825"/>
                <a:gd name="connsiteY11" fmla="*/ 137990 h 762971"/>
                <a:gd name="connsiteX12" fmla="*/ 445883 w 563825"/>
                <a:gd name="connsiteY12" fmla="*/ 247808 h 762971"/>
                <a:gd name="connsiteX13" fmla="*/ 399856 w 563825"/>
                <a:gd name="connsiteY13" fmla="*/ 356475 h 762971"/>
                <a:gd name="connsiteX14" fmla="*/ 272707 w 563825"/>
                <a:gd name="connsiteY14" fmla="*/ 393273 h 762971"/>
                <a:gd name="connsiteX15" fmla="*/ 112190 w 563825"/>
                <a:gd name="connsiteY15" fmla="*/ 393273 h 762971"/>
                <a:gd name="connsiteX16" fmla="*/ 112190 w 563825"/>
                <a:gd name="connsiteY16" fmla="*/ 101768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63825" h="762971">
                  <a:moveTo>
                    <a:pt x="112190" y="492741"/>
                  </a:moveTo>
                  <a:lnTo>
                    <a:pt x="282488" y="492741"/>
                  </a:lnTo>
                  <a:cubicBezTo>
                    <a:pt x="340597" y="492741"/>
                    <a:pt x="390650" y="482966"/>
                    <a:pt x="432074" y="463418"/>
                  </a:cubicBezTo>
                  <a:cubicBezTo>
                    <a:pt x="472169" y="445255"/>
                    <a:pt x="505999" y="415650"/>
                    <a:pt x="529306" y="378324"/>
                  </a:cubicBezTo>
                  <a:cubicBezTo>
                    <a:pt x="552319" y="341526"/>
                    <a:pt x="563826" y="297829"/>
                    <a:pt x="563826" y="247808"/>
                  </a:cubicBezTo>
                  <a:cubicBezTo>
                    <a:pt x="563826" y="170763"/>
                    <a:pt x="538511" y="110392"/>
                    <a:pt x="488457" y="66120"/>
                  </a:cubicBezTo>
                  <a:cubicBezTo>
                    <a:pt x="438403" y="21848"/>
                    <a:pt x="369363" y="0"/>
                    <a:pt x="281337" y="0"/>
                  </a:cubicBezTo>
                  <a:lnTo>
                    <a:pt x="0" y="0"/>
                  </a:lnTo>
                  <a:lnTo>
                    <a:pt x="0" y="762972"/>
                  </a:lnTo>
                  <a:lnTo>
                    <a:pt x="112190" y="762972"/>
                  </a:lnTo>
                  <a:close/>
                  <a:moveTo>
                    <a:pt x="272707" y="101768"/>
                  </a:moveTo>
                  <a:cubicBezTo>
                    <a:pt x="326789" y="101768"/>
                    <a:pt x="369363" y="113842"/>
                    <a:pt x="399856" y="137990"/>
                  </a:cubicBezTo>
                  <a:cubicBezTo>
                    <a:pt x="430349" y="162139"/>
                    <a:pt x="445883" y="198936"/>
                    <a:pt x="445883" y="247808"/>
                  </a:cubicBezTo>
                  <a:cubicBezTo>
                    <a:pt x="445883" y="296679"/>
                    <a:pt x="430349" y="331752"/>
                    <a:pt x="399856" y="356475"/>
                  </a:cubicBezTo>
                  <a:cubicBezTo>
                    <a:pt x="369363" y="381199"/>
                    <a:pt x="326789" y="393273"/>
                    <a:pt x="272707" y="393273"/>
                  </a:cubicBezTo>
                  <a:lnTo>
                    <a:pt x="112190" y="393273"/>
                  </a:lnTo>
                  <a:lnTo>
                    <a:pt x="112190" y="101768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18" name="Forma libre 39">
              <a:extLst>
                <a:ext uri="{FF2B5EF4-FFF2-40B4-BE49-F238E27FC236}">
                  <a16:creationId xmlns:a16="http://schemas.microsoft.com/office/drawing/2014/main" id="{BA072E18-B41F-71D1-976D-1C8CA7FD796B}"/>
                </a:ext>
              </a:extLst>
            </p:cNvPr>
            <p:cNvSpPr/>
            <p:nvPr userDrawn="1"/>
          </p:nvSpPr>
          <p:spPr>
            <a:xfrm>
              <a:off x="6193409" y="4887751"/>
              <a:ext cx="521250" cy="762971"/>
            </a:xfrm>
            <a:custGeom>
              <a:avLst/>
              <a:gdLst>
                <a:gd name="connsiteX0" fmla="*/ 521251 w 521250"/>
                <a:gd name="connsiteY0" fmla="*/ 661779 h 762971"/>
                <a:gd name="connsiteX1" fmla="*/ 112190 w 521250"/>
                <a:gd name="connsiteY1" fmla="*/ 661779 h 762971"/>
                <a:gd name="connsiteX2" fmla="*/ 112190 w 521250"/>
                <a:gd name="connsiteY2" fmla="*/ 426045 h 762971"/>
                <a:gd name="connsiteX3" fmla="*/ 476375 w 521250"/>
                <a:gd name="connsiteY3" fmla="*/ 426045 h 762971"/>
                <a:gd name="connsiteX4" fmla="*/ 476375 w 521250"/>
                <a:gd name="connsiteY4" fmla="*/ 326002 h 762971"/>
                <a:gd name="connsiteX5" fmla="*/ 112190 w 521250"/>
                <a:gd name="connsiteY5" fmla="*/ 326002 h 762971"/>
                <a:gd name="connsiteX6" fmla="*/ 112190 w 521250"/>
                <a:gd name="connsiteY6" fmla="*/ 101768 h 762971"/>
                <a:gd name="connsiteX7" fmla="*/ 521251 w 521250"/>
                <a:gd name="connsiteY7" fmla="*/ 101768 h 762971"/>
                <a:gd name="connsiteX8" fmla="*/ 521251 w 521250"/>
                <a:gd name="connsiteY8" fmla="*/ 0 h 762971"/>
                <a:gd name="connsiteX9" fmla="*/ 112190 w 521250"/>
                <a:gd name="connsiteY9" fmla="*/ 0 h 762971"/>
                <a:gd name="connsiteX10" fmla="*/ 47177 w 521250"/>
                <a:gd name="connsiteY10" fmla="*/ 0 h 762971"/>
                <a:gd name="connsiteX11" fmla="*/ 0 w 521250"/>
                <a:gd name="connsiteY11" fmla="*/ 0 h 762971"/>
                <a:gd name="connsiteX12" fmla="*/ 0 w 521250"/>
                <a:gd name="connsiteY12" fmla="*/ 762972 h 762971"/>
                <a:gd name="connsiteX13" fmla="*/ 47177 w 521250"/>
                <a:gd name="connsiteY13" fmla="*/ 762972 h 762971"/>
                <a:gd name="connsiteX14" fmla="*/ 112190 w 521250"/>
                <a:gd name="connsiteY14" fmla="*/ 762972 h 762971"/>
                <a:gd name="connsiteX15" fmla="*/ 521251 w 521250"/>
                <a:gd name="connsiteY15" fmla="*/ 762972 h 762971"/>
                <a:gd name="connsiteX16" fmla="*/ 521251 w 521250"/>
                <a:gd name="connsiteY16" fmla="*/ 661779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21250" h="762971">
                  <a:moveTo>
                    <a:pt x="521251" y="661779"/>
                  </a:moveTo>
                  <a:lnTo>
                    <a:pt x="112190" y="661779"/>
                  </a:lnTo>
                  <a:lnTo>
                    <a:pt x="112190" y="426045"/>
                  </a:lnTo>
                  <a:lnTo>
                    <a:pt x="476375" y="426045"/>
                  </a:lnTo>
                  <a:lnTo>
                    <a:pt x="476375" y="326002"/>
                  </a:lnTo>
                  <a:lnTo>
                    <a:pt x="112190" y="326002"/>
                  </a:lnTo>
                  <a:lnTo>
                    <a:pt x="112190" y="101768"/>
                  </a:lnTo>
                  <a:lnTo>
                    <a:pt x="521251" y="101768"/>
                  </a:lnTo>
                  <a:lnTo>
                    <a:pt x="521251" y="0"/>
                  </a:lnTo>
                  <a:lnTo>
                    <a:pt x="112190" y="0"/>
                  </a:lnTo>
                  <a:lnTo>
                    <a:pt x="47177" y="0"/>
                  </a:lnTo>
                  <a:lnTo>
                    <a:pt x="0" y="0"/>
                  </a:lnTo>
                  <a:lnTo>
                    <a:pt x="0" y="762972"/>
                  </a:lnTo>
                  <a:lnTo>
                    <a:pt x="47177" y="762972"/>
                  </a:lnTo>
                  <a:lnTo>
                    <a:pt x="112190" y="762972"/>
                  </a:lnTo>
                  <a:lnTo>
                    <a:pt x="521251" y="762972"/>
                  </a:lnTo>
                  <a:lnTo>
                    <a:pt x="521251" y="661779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19" name="Forma libre 40">
              <a:extLst>
                <a:ext uri="{FF2B5EF4-FFF2-40B4-BE49-F238E27FC236}">
                  <a16:creationId xmlns:a16="http://schemas.microsoft.com/office/drawing/2014/main" id="{9B8335B7-5430-BC27-BB4F-46156266FCBA}"/>
                </a:ext>
              </a:extLst>
            </p:cNvPr>
            <p:cNvSpPr/>
            <p:nvPr userDrawn="1"/>
          </p:nvSpPr>
          <p:spPr>
            <a:xfrm>
              <a:off x="6776221" y="5086094"/>
              <a:ext cx="475224" cy="564628"/>
            </a:xfrm>
            <a:custGeom>
              <a:avLst/>
              <a:gdLst>
                <a:gd name="connsiteX0" fmla="*/ 107012 w 475224"/>
                <a:gd name="connsiteY0" fmla="*/ 236327 h 564628"/>
                <a:gd name="connsiteX1" fmla="*/ 145559 w 475224"/>
                <a:gd name="connsiteY1" fmla="*/ 132834 h 564628"/>
                <a:gd name="connsiteX2" fmla="*/ 245092 w 475224"/>
                <a:gd name="connsiteY2" fmla="*/ 94887 h 564628"/>
                <a:gd name="connsiteX3" fmla="*/ 333693 w 475224"/>
                <a:gd name="connsiteY3" fmla="*/ 132259 h 564628"/>
                <a:gd name="connsiteX4" fmla="*/ 367638 w 475224"/>
                <a:gd name="connsiteY4" fmla="*/ 232302 h 564628"/>
                <a:gd name="connsiteX5" fmla="*/ 367638 w 475224"/>
                <a:gd name="connsiteY5" fmla="*/ 564629 h 564628"/>
                <a:gd name="connsiteX6" fmla="*/ 475225 w 475224"/>
                <a:gd name="connsiteY6" fmla="*/ 564629 h 564628"/>
                <a:gd name="connsiteX7" fmla="*/ 475225 w 475224"/>
                <a:gd name="connsiteY7" fmla="*/ 215053 h 564628"/>
                <a:gd name="connsiteX8" fmla="*/ 448759 w 475224"/>
                <a:gd name="connsiteY8" fmla="*/ 101211 h 564628"/>
                <a:gd name="connsiteX9" fmla="*/ 376268 w 475224"/>
                <a:gd name="connsiteY9" fmla="*/ 26466 h 564628"/>
                <a:gd name="connsiteX10" fmla="*/ 163970 w 475224"/>
                <a:gd name="connsiteY10" fmla="*/ 29916 h 564628"/>
                <a:gd name="connsiteX11" fmla="*/ 107012 w 475224"/>
                <a:gd name="connsiteY11" fmla="*/ 93162 h 564628"/>
                <a:gd name="connsiteX12" fmla="*/ 107012 w 475224"/>
                <a:gd name="connsiteY12" fmla="*/ 10942 h 564628"/>
                <a:gd name="connsiteX13" fmla="*/ 0 w 475224"/>
                <a:gd name="connsiteY13" fmla="*/ 10942 h 564628"/>
                <a:gd name="connsiteX14" fmla="*/ 0 w 475224"/>
                <a:gd name="connsiteY14" fmla="*/ 564629 h 564628"/>
                <a:gd name="connsiteX15" fmla="*/ 107012 w 475224"/>
                <a:gd name="connsiteY15" fmla="*/ 564629 h 564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75224" h="564628">
                  <a:moveTo>
                    <a:pt x="107012" y="236327"/>
                  </a:moveTo>
                  <a:cubicBezTo>
                    <a:pt x="107012" y="192055"/>
                    <a:pt x="119669" y="157557"/>
                    <a:pt x="145559" y="132834"/>
                  </a:cubicBezTo>
                  <a:cubicBezTo>
                    <a:pt x="171449" y="108111"/>
                    <a:pt x="204819" y="94887"/>
                    <a:pt x="245092" y="94887"/>
                  </a:cubicBezTo>
                  <a:cubicBezTo>
                    <a:pt x="278685" y="93742"/>
                    <a:pt x="311082" y="107409"/>
                    <a:pt x="333693" y="132259"/>
                  </a:cubicBezTo>
                  <a:cubicBezTo>
                    <a:pt x="356131" y="156982"/>
                    <a:pt x="367638" y="190330"/>
                    <a:pt x="367638" y="232302"/>
                  </a:cubicBezTo>
                  <a:lnTo>
                    <a:pt x="367638" y="564629"/>
                  </a:lnTo>
                  <a:lnTo>
                    <a:pt x="475225" y="564629"/>
                  </a:lnTo>
                  <a:lnTo>
                    <a:pt x="475225" y="215053"/>
                  </a:lnTo>
                  <a:cubicBezTo>
                    <a:pt x="475225" y="171356"/>
                    <a:pt x="466595" y="133409"/>
                    <a:pt x="448759" y="101211"/>
                  </a:cubicBezTo>
                  <a:cubicBezTo>
                    <a:pt x="432247" y="69882"/>
                    <a:pt x="407088" y="43939"/>
                    <a:pt x="376268" y="26466"/>
                  </a:cubicBezTo>
                  <a:cubicBezTo>
                    <a:pt x="309880" y="-10015"/>
                    <a:pt x="229138" y="-8704"/>
                    <a:pt x="163970" y="29916"/>
                  </a:cubicBezTo>
                  <a:cubicBezTo>
                    <a:pt x="139501" y="45331"/>
                    <a:pt x="119784" y="67225"/>
                    <a:pt x="107012" y="93162"/>
                  </a:cubicBezTo>
                  <a:lnTo>
                    <a:pt x="107012" y="10942"/>
                  </a:lnTo>
                  <a:lnTo>
                    <a:pt x="0" y="10942"/>
                  </a:lnTo>
                  <a:lnTo>
                    <a:pt x="0" y="564629"/>
                  </a:lnTo>
                  <a:lnTo>
                    <a:pt x="107012" y="564629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0" name="Forma libre 41">
              <a:extLst>
                <a:ext uri="{FF2B5EF4-FFF2-40B4-BE49-F238E27FC236}">
                  <a16:creationId xmlns:a16="http://schemas.microsoft.com/office/drawing/2014/main" id="{7279C728-9F85-8F61-452F-110FF24FAD05}"/>
                </a:ext>
              </a:extLst>
            </p:cNvPr>
            <p:cNvSpPr/>
            <p:nvPr userDrawn="1"/>
          </p:nvSpPr>
          <p:spPr>
            <a:xfrm>
              <a:off x="7321026" y="5086072"/>
              <a:ext cx="521901" cy="576762"/>
            </a:xfrm>
            <a:custGeom>
              <a:avLst/>
              <a:gdLst>
                <a:gd name="connsiteX0" fmla="*/ 512081 w 521901"/>
                <a:gd name="connsiteY0" fmla="*/ 438160 h 576762"/>
                <a:gd name="connsiteX1" fmla="*/ 429233 w 521901"/>
                <a:gd name="connsiteY1" fmla="*/ 386988 h 576762"/>
                <a:gd name="connsiteX2" fmla="*/ 387809 w 521901"/>
                <a:gd name="connsiteY2" fmla="*/ 442184 h 576762"/>
                <a:gd name="connsiteX3" fmla="*/ 334303 w 521901"/>
                <a:gd name="connsiteY3" fmla="*/ 472657 h 576762"/>
                <a:gd name="connsiteX4" fmla="*/ 271592 w 521901"/>
                <a:gd name="connsiteY4" fmla="*/ 481857 h 576762"/>
                <a:gd name="connsiteX5" fmla="*/ 187593 w 521901"/>
                <a:gd name="connsiteY5" fmla="*/ 460008 h 576762"/>
                <a:gd name="connsiteX6" fmla="*/ 128909 w 521901"/>
                <a:gd name="connsiteY6" fmla="*/ 395038 h 576762"/>
                <a:gd name="connsiteX7" fmla="*/ 108773 w 521901"/>
                <a:gd name="connsiteY7" fmla="*/ 312818 h 576762"/>
                <a:gd name="connsiteX8" fmla="*/ 520711 w 521901"/>
                <a:gd name="connsiteY8" fmla="*/ 312818 h 576762"/>
                <a:gd name="connsiteX9" fmla="*/ 521861 w 521901"/>
                <a:gd name="connsiteY9" fmla="*/ 297869 h 576762"/>
                <a:gd name="connsiteX10" fmla="*/ 521861 w 521901"/>
                <a:gd name="connsiteY10" fmla="*/ 283495 h 576762"/>
                <a:gd name="connsiteX11" fmla="*/ 489067 w 521901"/>
                <a:gd name="connsiteY11" fmla="*/ 134581 h 576762"/>
                <a:gd name="connsiteX12" fmla="*/ 265838 w 521901"/>
                <a:gd name="connsiteY12" fmla="*/ 40 h 576762"/>
                <a:gd name="connsiteX13" fmla="*/ 158251 w 521901"/>
                <a:gd name="connsiteY13" fmla="*/ 20164 h 576762"/>
                <a:gd name="connsiteX14" fmla="*/ 74253 w 521901"/>
                <a:gd name="connsiteY14" fmla="*/ 78810 h 576762"/>
                <a:gd name="connsiteX15" fmla="*/ 19021 w 521901"/>
                <a:gd name="connsiteY15" fmla="*/ 169653 h 576762"/>
                <a:gd name="connsiteX16" fmla="*/ 35 w 521901"/>
                <a:gd name="connsiteY16" fmla="*/ 288095 h 576762"/>
                <a:gd name="connsiteX17" fmla="*/ 34555 w 521901"/>
                <a:gd name="connsiteY17" fmla="*/ 438735 h 576762"/>
                <a:gd name="connsiteX18" fmla="*/ 130635 w 521901"/>
                <a:gd name="connsiteY18" fmla="*/ 539928 h 576762"/>
                <a:gd name="connsiteX19" fmla="*/ 271592 w 521901"/>
                <a:gd name="connsiteY19" fmla="*/ 576725 h 576762"/>
                <a:gd name="connsiteX20" fmla="*/ 364796 w 521901"/>
                <a:gd name="connsiteY20" fmla="*/ 562926 h 576762"/>
                <a:gd name="connsiteX21" fmla="*/ 447643 w 521901"/>
                <a:gd name="connsiteY21" fmla="*/ 518079 h 576762"/>
                <a:gd name="connsiteX22" fmla="*/ 512081 w 521901"/>
                <a:gd name="connsiteY22" fmla="*/ 438160 h 576762"/>
                <a:gd name="connsiteX23" fmla="*/ 149621 w 521901"/>
                <a:gd name="connsiteY23" fmla="*/ 141480 h 576762"/>
                <a:gd name="connsiteX24" fmla="*/ 199675 w 521901"/>
                <a:gd name="connsiteY24" fmla="*/ 102958 h 576762"/>
                <a:gd name="connsiteX25" fmla="*/ 264688 w 521901"/>
                <a:gd name="connsiteY25" fmla="*/ 90884 h 576762"/>
                <a:gd name="connsiteX26" fmla="*/ 372275 w 521901"/>
                <a:gd name="connsiteY26" fmla="*/ 138605 h 576762"/>
                <a:gd name="connsiteX27" fmla="*/ 410822 w 521901"/>
                <a:gd name="connsiteY27" fmla="*/ 233474 h 576762"/>
                <a:gd name="connsiteX28" fmla="*/ 112225 w 521901"/>
                <a:gd name="connsiteY28" fmla="*/ 233474 h 576762"/>
                <a:gd name="connsiteX29" fmla="*/ 118553 w 521901"/>
                <a:gd name="connsiteY29" fmla="*/ 203576 h 576762"/>
                <a:gd name="connsiteX30" fmla="*/ 149621 w 521901"/>
                <a:gd name="connsiteY30" fmla="*/ 141480 h 576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21901" h="576762">
                  <a:moveTo>
                    <a:pt x="512081" y="438160"/>
                  </a:moveTo>
                  <a:lnTo>
                    <a:pt x="429233" y="386988"/>
                  </a:lnTo>
                  <a:cubicBezTo>
                    <a:pt x="418952" y="407784"/>
                    <a:pt x="404908" y="426499"/>
                    <a:pt x="387809" y="442184"/>
                  </a:cubicBezTo>
                  <a:cubicBezTo>
                    <a:pt x="372350" y="456041"/>
                    <a:pt x="354106" y="466430"/>
                    <a:pt x="334303" y="472657"/>
                  </a:cubicBezTo>
                  <a:cubicBezTo>
                    <a:pt x="313953" y="478729"/>
                    <a:pt x="292827" y="481828"/>
                    <a:pt x="271592" y="481857"/>
                  </a:cubicBezTo>
                  <a:cubicBezTo>
                    <a:pt x="242135" y="482276"/>
                    <a:pt x="213109" y="474727"/>
                    <a:pt x="187593" y="460008"/>
                  </a:cubicBezTo>
                  <a:cubicBezTo>
                    <a:pt x="162031" y="444634"/>
                    <a:pt x="141607" y="422020"/>
                    <a:pt x="128909" y="395038"/>
                  </a:cubicBezTo>
                  <a:cubicBezTo>
                    <a:pt x="117098" y="369136"/>
                    <a:pt x="110268" y="341244"/>
                    <a:pt x="108773" y="312818"/>
                  </a:cubicBezTo>
                  <a:lnTo>
                    <a:pt x="520711" y="312818"/>
                  </a:lnTo>
                  <a:cubicBezTo>
                    <a:pt x="521649" y="307891"/>
                    <a:pt x="522034" y="302877"/>
                    <a:pt x="521861" y="297869"/>
                  </a:cubicBezTo>
                  <a:lnTo>
                    <a:pt x="521861" y="283495"/>
                  </a:lnTo>
                  <a:cubicBezTo>
                    <a:pt x="521861" y="226574"/>
                    <a:pt x="510930" y="177128"/>
                    <a:pt x="489067" y="134581"/>
                  </a:cubicBezTo>
                  <a:cubicBezTo>
                    <a:pt x="446671" y="50625"/>
                    <a:pt x="359922" y="-1656"/>
                    <a:pt x="265838" y="40"/>
                  </a:cubicBezTo>
                  <a:cubicBezTo>
                    <a:pt x="229011" y="-282"/>
                    <a:pt x="192472" y="6554"/>
                    <a:pt x="158251" y="20164"/>
                  </a:cubicBezTo>
                  <a:cubicBezTo>
                    <a:pt x="126447" y="33612"/>
                    <a:pt x="97830" y="53592"/>
                    <a:pt x="74253" y="78810"/>
                  </a:cubicBezTo>
                  <a:cubicBezTo>
                    <a:pt x="49669" y="104884"/>
                    <a:pt x="30850" y="135834"/>
                    <a:pt x="19021" y="169653"/>
                  </a:cubicBezTo>
                  <a:cubicBezTo>
                    <a:pt x="5886" y="207739"/>
                    <a:pt x="-535" y="247813"/>
                    <a:pt x="35" y="288095"/>
                  </a:cubicBezTo>
                  <a:cubicBezTo>
                    <a:pt x="35" y="345016"/>
                    <a:pt x="11541" y="395613"/>
                    <a:pt x="34555" y="438735"/>
                  </a:cubicBezTo>
                  <a:cubicBezTo>
                    <a:pt x="56682" y="480638"/>
                    <a:pt x="89925" y="515647"/>
                    <a:pt x="130635" y="539928"/>
                  </a:cubicBezTo>
                  <a:cubicBezTo>
                    <a:pt x="173377" y="564823"/>
                    <a:pt x="222125" y="577547"/>
                    <a:pt x="271592" y="576725"/>
                  </a:cubicBezTo>
                  <a:cubicBezTo>
                    <a:pt x="303172" y="576731"/>
                    <a:pt x="334573" y="572079"/>
                    <a:pt x="364796" y="562926"/>
                  </a:cubicBezTo>
                  <a:cubicBezTo>
                    <a:pt x="395075" y="553525"/>
                    <a:pt x="423220" y="538289"/>
                    <a:pt x="447643" y="518079"/>
                  </a:cubicBezTo>
                  <a:cubicBezTo>
                    <a:pt x="473982" y="495748"/>
                    <a:pt x="495851" y="468632"/>
                    <a:pt x="512081" y="438160"/>
                  </a:cubicBezTo>
                  <a:close/>
                  <a:moveTo>
                    <a:pt x="149621" y="141480"/>
                  </a:moveTo>
                  <a:cubicBezTo>
                    <a:pt x="162779" y="124617"/>
                    <a:pt x="179999" y="111364"/>
                    <a:pt x="199675" y="102958"/>
                  </a:cubicBezTo>
                  <a:cubicBezTo>
                    <a:pt x="220347" y="94713"/>
                    <a:pt x="242434" y="90608"/>
                    <a:pt x="264688" y="90884"/>
                  </a:cubicBezTo>
                  <a:cubicBezTo>
                    <a:pt x="305945" y="89625"/>
                    <a:pt x="345533" y="107184"/>
                    <a:pt x="372275" y="138605"/>
                  </a:cubicBezTo>
                  <a:cubicBezTo>
                    <a:pt x="392412" y="161604"/>
                    <a:pt x="405069" y="193227"/>
                    <a:pt x="410822" y="233474"/>
                  </a:cubicBezTo>
                  <a:lnTo>
                    <a:pt x="112225" y="233474"/>
                  </a:lnTo>
                  <a:cubicBezTo>
                    <a:pt x="113605" y="223366"/>
                    <a:pt x="115717" y="213373"/>
                    <a:pt x="118553" y="203576"/>
                  </a:cubicBezTo>
                  <a:cubicBezTo>
                    <a:pt x="124899" y="181106"/>
                    <a:pt x="135439" y="160034"/>
                    <a:pt x="149621" y="141480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1" name="Forma libre 42">
              <a:extLst>
                <a:ext uri="{FF2B5EF4-FFF2-40B4-BE49-F238E27FC236}">
                  <a16:creationId xmlns:a16="http://schemas.microsoft.com/office/drawing/2014/main" id="{48763DA9-7C0A-684A-4A83-641D2F5946C8}"/>
                </a:ext>
              </a:extLst>
            </p:cNvPr>
            <p:cNvSpPr/>
            <p:nvPr userDrawn="1"/>
          </p:nvSpPr>
          <p:spPr>
            <a:xfrm>
              <a:off x="7914804" y="5086102"/>
              <a:ext cx="288816" cy="564621"/>
            </a:xfrm>
            <a:custGeom>
              <a:avLst/>
              <a:gdLst>
                <a:gd name="connsiteX0" fmla="*/ 288817 w 288816"/>
                <a:gd name="connsiteY0" fmla="*/ 113278 h 564621"/>
                <a:gd name="connsiteX1" fmla="*/ 288817 w 288816"/>
                <a:gd name="connsiteY1" fmla="*/ 10 h 564621"/>
                <a:gd name="connsiteX2" fmla="*/ 257174 w 288816"/>
                <a:gd name="connsiteY2" fmla="*/ 10 h 564621"/>
                <a:gd name="connsiteX3" fmla="*/ 169148 w 288816"/>
                <a:gd name="connsiteY3" fmla="*/ 25309 h 564621"/>
                <a:gd name="connsiteX4" fmla="*/ 107012 w 288816"/>
                <a:gd name="connsiteY4" fmla="*/ 101778 h 564621"/>
                <a:gd name="connsiteX5" fmla="*/ 107012 w 288816"/>
                <a:gd name="connsiteY5" fmla="*/ 10935 h 564621"/>
                <a:gd name="connsiteX6" fmla="*/ 0 w 288816"/>
                <a:gd name="connsiteY6" fmla="*/ 10935 h 564621"/>
                <a:gd name="connsiteX7" fmla="*/ 0 w 288816"/>
                <a:gd name="connsiteY7" fmla="*/ 564621 h 564621"/>
                <a:gd name="connsiteX8" fmla="*/ 107012 w 288816"/>
                <a:gd name="connsiteY8" fmla="*/ 564621 h 564621"/>
                <a:gd name="connsiteX9" fmla="*/ 107012 w 288816"/>
                <a:gd name="connsiteY9" fmla="*/ 269092 h 564621"/>
                <a:gd name="connsiteX10" fmla="*/ 142682 w 288816"/>
                <a:gd name="connsiteY10" fmla="*/ 155825 h 564621"/>
                <a:gd name="connsiteX11" fmla="*/ 234160 w 288816"/>
                <a:gd name="connsiteY11" fmla="*/ 113278 h 56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8816" h="564621">
                  <a:moveTo>
                    <a:pt x="288817" y="113278"/>
                  </a:moveTo>
                  <a:lnTo>
                    <a:pt x="288817" y="10"/>
                  </a:lnTo>
                  <a:lnTo>
                    <a:pt x="257174" y="10"/>
                  </a:lnTo>
                  <a:cubicBezTo>
                    <a:pt x="225990" y="-346"/>
                    <a:pt x="195383" y="8451"/>
                    <a:pt x="169148" y="25309"/>
                  </a:cubicBezTo>
                  <a:cubicBezTo>
                    <a:pt x="141526" y="44317"/>
                    <a:pt x="119957" y="70863"/>
                    <a:pt x="107012" y="101778"/>
                  </a:cubicBezTo>
                  <a:lnTo>
                    <a:pt x="107012" y="10935"/>
                  </a:lnTo>
                  <a:lnTo>
                    <a:pt x="0" y="10935"/>
                  </a:lnTo>
                  <a:lnTo>
                    <a:pt x="0" y="564621"/>
                  </a:lnTo>
                  <a:lnTo>
                    <a:pt x="107012" y="564621"/>
                  </a:lnTo>
                  <a:lnTo>
                    <a:pt x="107012" y="269092"/>
                  </a:lnTo>
                  <a:cubicBezTo>
                    <a:pt x="107012" y="221945"/>
                    <a:pt x="118518" y="184573"/>
                    <a:pt x="142682" y="155825"/>
                  </a:cubicBezTo>
                  <a:cubicBezTo>
                    <a:pt x="165051" y="128393"/>
                    <a:pt x="198760" y="112714"/>
                    <a:pt x="234160" y="113278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2" name="Forma libre 43">
              <a:extLst>
                <a:ext uri="{FF2B5EF4-FFF2-40B4-BE49-F238E27FC236}">
                  <a16:creationId xmlns:a16="http://schemas.microsoft.com/office/drawing/2014/main" id="{70595BB9-5D0E-6708-0482-C94DE0556ED3}"/>
                </a:ext>
              </a:extLst>
            </p:cNvPr>
            <p:cNvSpPr/>
            <p:nvPr userDrawn="1"/>
          </p:nvSpPr>
          <p:spPr>
            <a:xfrm>
              <a:off x="8208764" y="5086052"/>
              <a:ext cx="533368" cy="758435"/>
            </a:xfrm>
            <a:custGeom>
              <a:avLst/>
              <a:gdLst>
                <a:gd name="connsiteX0" fmla="*/ 120855 w 533368"/>
                <a:gd name="connsiteY0" fmla="*/ 491076 h 758435"/>
                <a:gd name="connsiteX1" fmla="*/ 246277 w 533368"/>
                <a:gd name="connsiteY1" fmla="*/ 525573 h 758435"/>
                <a:gd name="connsiteX2" fmla="*/ 413123 w 533368"/>
                <a:gd name="connsiteY2" fmla="*/ 440479 h 758435"/>
                <a:gd name="connsiteX3" fmla="*/ 425205 w 533368"/>
                <a:gd name="connsiteY3" fmla="*/ 420930 h 758435"/>
                <a:gd name="connsiteX4" fmla="*/ 425205 w 533368"/>
                <a:gd name="connsiteY4" fmla="*/ 499125 h 758435"/>
                <a:gd name="connsiteX5" fmla="*/ 402192 w 533368"/>
                <a:gd name="connsiteY5" fmla="*/ 589969 h 758435"/>
                <a:gd name="connsiteX6" fmla="*/ 341207 w 533368"/>
                <a:gd name="connsiteY6" fmla="*/ 645165 h 758435"/>
                <a:gd name="connsiteX7" fmla="*/ 257209 w 533368"/>
                <a:gd name="connsiteY7" fmla="*/ 663564 h 758435"/>
                <a:gd name="connsiteX8" fmla="*/ 161128 w 533368"/>
                <a:gd name="connsiteY8" fmla="*/ 638265 h 758435"/>
                <a:gd name="connsiteX9" fmla="*/ 90362 w 533368"/>
                <a:gd name="connsiteY9" fmla="*/ 566970 h 758435"/>
                <a:gd name="connsiteX10" fmla="*/ 15569 w 533368"/>
                <a:gd name="connsiteY10" fmla="*/ 626766 h 758435"/>
                <a:gd name="connsiteX11" fmla="*/ 162854 w 533368"/>
                <a:gd name="connsiteY11" fmla="*/ 744633 h 758435"/>
                <a:gd name="connsiteX12" fmla="*/ 399315 w 533368"/>
                <a:gd name="connsiteY12" fmla="*/ 727959 h 758435"/>
                <a:gd name="connsiteX13" fmla="*/ 497122 w 533368"/>
                <a:gd name="connsiteY13" fmla="*/ 638265 h 758435"/>
                <a:gd name="connsiteX14" fmla="*/ 533368 w 533368"/>
                <a:gd name="connsiteY14" fmla="*/ 493950 h 758435"/>
                <a:gd name="connsiteX15" fmla="*/ 533368 w 533368"/>
                <a:gd name="connsiteY15" fmla="*/ 10984 h 758435"/>
                <a:gd name="connsiteX16" fmla="*/ 425205 w 533368"/>
                <a:gd name="connsiteY16" fmla="*/ 10984 h 758435"/>
                <a:gd name="connsiteX17" fmla="*/ 425205 w 533368"/>
                <a:gd name="connsiteY17" fmla="*/ 104127 h 758435"/>
                <a:gd name="connsiteX18" fmla="*/ 413123 w 533368"/>
                <a:gd name="connsiteY18" fmla="*/ 84579 h 758435"/>
                <a:gd name="connsiteX19" fmla="*/ 346385 w 533368"/>
                <a:gd name="connsiteY19" fmla="*/ 23058 h 758435"/>
                <a:gd name="connsiteX20" fmla="*/ 246277 w 533368"/>
                <a:gd name="connsiteY20" fmla="*/ 60 h 758435"/>
                <a:gd name="connsiteX21" fmla="*/ 149046 w 533368"/>
                <a:gd name="connsiteY21" fmla="*/ 19608 h 758435"/>
                <a:gd name="connsiteX22" fmla="*/ 70226 w 533368"/>
                <a:gd name="connsiteY22" fmla="*/ 74804 h 758435"/>
                <a:gd name="connsiteX23" fmla="*/ 18446 w 533368"/>
                <a:gd name="connsiteY23" fmla="*/ 158174 h 758435"/>
                <a:gd name="connsiteX24" fmla="*/ 35 w 533368"/>
                <a:gd name="connsiteY24" fmla="*/ 262816 h 758435"/>
                <a:gd name="connsiteX25" fmla="*/ 32829 w 533368"/>
                <a:gd name="connsiteY25" fmla="*/ 397357 h 758435"/>
                <a:gd name="connsiteX26" fmla="*/ 120855 w 533368"/>
                <a:gd name="connsiteY26" fmla="*/ 491076 h 758435"/>
                <a:gd name="connsiteX27" fmla="*/ 130060 w 533368"/>
                <a:gd name="connsiteY27" fmla="*/ 175997 h 758435"/>
                <a:gd name="connsiteX28" fmla="*/ 186442 w 533368"/>
                <a:gd name="connsiteY28" fmla="*/ 117351 h 758435"/>
                <a:gd name="connsiteX29" fmla="*/ 350412 w 533368"/>
                <a:gd name="connsiteY29" fmla="*/ 117351 h 758435"/>
                <a:gd name="connsiteX30" fmla="*/ 406795 w 533368"/>
                <a:gd name="connsiteY30" fmla="*/ 175997 h 758435"/>
                <a:gd name="connsiteX31" fmla="*/ 427507 w 533368"/>
                <a:gd name="connsiteY31" fmla="*/ 262816 h 758435"/>
                <a:gd name="connsiteX32" fmla="*/ 406795 w 533368"/>
                <a:gd name="connsiteY32" fmla="*/ 348485 h 758435"/>
                <a:gd name="connsiteX33" fmla="*/ 350412 w 533368"/>
                <a:gd name="connsiteY33" fmla="*/ 407131 h 758435"/>
                <a:gd name="connsiteX34" fmla="*/ 186442 w 533368"/>
                <a:gd name="connsiteY34" fmla="*/ 407131 h 758435"/>
                <a:gd name="connsiteX35" fmla="*/ 130060 w 533368"/>
                <a:gd name="connsiteY35" fmla="*/ 348485 h 758435"/>
                <a:gd name="connsiteX36" fmla="*/ 109348 w 533368"/>
                <a:gd name="connsiteY36" fmla="*/ 262816 h 758435"/>
                <a:gd name="connsiteX37" fmla="*/ 130060 w 533368"/>
                <a:gd name="connsiteY37" fmla="*/ 175997 h 758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33368" h="758435">
                  <a:moveTo>
                    <a:pt x="120855" y="491076"/>
                  </a:moveTo>
                  <a:cubicBezTo>
                    <a:pt x="158539" y="514212"/>
                    <a:pt x="202034" y="526177"/>
                    <a:pt x="246277" y="525573"/>
                  </a:cubicBezTo>
                  <a:cubicBezTo>
                    <a:pt x="312958" y="528390"/>
                    <a:pt x="376302" y="496106"/>
                    <a:pt x="413123" y="440479"/>
                  </a:cubicBezTo>
                  <a:cubicBezTo>
                    <a:pt x="417669" y="434310"/>
                    <a:pt x="421753" y="427772"/>
                    <a:pt x="425205" y="420930"/>
                  </a:cubicBezTo>
                  <a:lnTo>
                    <a:pt x="425205" y="499125"/>
                  </a:lnTo>
                  <a:cubicBezTo>
                    <a:pt x="425205" y="535347"/>
                    <a:pt x="417726" y="565820"/>
                    <a:pt x="402192" y="589969"/>
                  </a:cubicBezTo>
                  <a:cubicBezTo>
                    <a:pt x="387809" y="614019"/>
                    <a:pt x="366579" y="633234"/>
                    <a:pt x="341207" y="645165"/>
                  </a:cubicBezTo>
                  <a:cubicBezTo>
                    <a:pt x="314972" y="657521"/>
                    <a:pt x="286263" y="663811"/>
                    <a:pt x="257209" y="663564"/>
                  </a:cubicBezTo>
                  <a:cubicBezTo>
                    <a:pt x="223494" y="663943"/>
                    <a:pt x="190297" y="655204"/>
                    <a:pt x="161128" y="638265"/>
                  </a:cubicBezTo>
                  <a:cubicBezTo>
                    <a:pt x="132247" y="620413"/>
                    <a:pt x="107968" y="595983"/>
                    <a:pt x="90362" y="566970"/>
                  </a:cubicBezTo>
                  <a:lnTo>
                    <a:pt x="15569" y="626766"/>
                  </a:lnTo>
                  <a:cubicBezTo>
                    <a:pt x="46925" y="684164"/>
                    <a:pt x="99970" y="726619"/>
                    <a:pt x="162854" y="744633"/>
                  </a:cubicBezTo>
                  <a:cubicBezTo>
                    <a:pt x="241099" y="767654"/>
                    <a:pt x="325040" y="761732"/>
                    <a:pt x="399315" y="727959"/>
                  </a:cubicBezTo>
                  <a:cubicBezTo>
                    <a:pt x="440049" y="708313"/>
                    <a:pt x="474051" y="677115"/>
                    <a:pt x="497122" y="638265"/>
                  </a:cubicBezTo>
                  <a:cubicBezTo>
                    <a:pt x="521286" y="598593"/>
                    <a:pt x="533368" y="550296"/>
                    <a:pt x="533368" y="493950"/>
                  </a:cubicBezTo>
                  <a:lnTo>
                    <a:pt x="533368" y="10984"/>
                  </a:lnTo>
                  <a:lnTo>
                    <a:pt x="425205" y="10984"/>
                  </a:lnTo>
                  <a:lnTo>
                    <a:pt x="425205" y="104127"/>
                  </a:lnTo>
                  <a:cubicBezTo>
                    <a:pt x="421753" y="97285"/>
                    <a:pt x="417669" y="90748"/>
                    <a:pt x="413123" y="84579"/>
                  </a:cubicBezTo>
                  <a:cubicBezTo>
                    <a:pt x="396036" y="59125"/>
                    <a:pt x="373138" y="38053"/>
                    <a:pt x="346385" y="23058"/>
                  </a:cubicBezTo>
                  <a:cubicBezTo>
                    <a:pt x="315490" y="7137"/>
                    <a:pt x="281027" y="-774"/>
                    <a:pt x="246277" y="60"/>
                  </a:cubicBezTo>
                  <a:cubicBezTo>
                    <a:pt x="212908" y="-21"/>
                    <a:pt x="179827" y="6631"/>
                    <a:pt x="149046" y="19608"/>
                  </a:cubicBezTo>
                  <a:cubicBezTo>
                    <a:pt x="119302" y="32453"/>
                    <a:pt x="92491" y="51237"/>
                    <a:pt x="70226" y="74804"/>
                  </a:cubicBezTo>
                  <a:cubicBezTo>
                    <a:pt x="47845" y="99079"/>
                    <a:pt x="30297" y="127367"/>
                    <a:pt x="18446" y="158174"/>
                  </a:cubicBezTo>
                  <a:cubicBezTo>
                    <a:pt x="6019" y="191648"/>
                    <a:pt x="-253" y="227106"/>
                    <a:pt x="35" y="262816"/>
                  </a:cubicBezTo>
                  <a:cubicBezTo>
                    <a:pt x="-713" y="309727"/>
                    <a:pt x="10564" y="356052"/>
                    <a:pt x="32829" y="397357"/>
                  </a:cubicBezTo>
                  <a:cubicBezTo>
                    <a:pt x="53541" y="435695"/>
                    <a:pt x="83861" y="467991"/>
                    <a:pt x="120855" y="491076"/>
                  </a:cubicBezTo>
                  <a:close/>
                  <a:moveTo>
                    <a:pt x="130060" y="175997"/>
                  </a:moveTo>
                  <a:cubicBezTo>
                    <a:pt x="143063" y="151619"/>
                    <a:pt x="162567" y="131317"/>
                    <a:pt x="186442" y="117351"/>
                  </a:cubicBezTo>
                  <a:cubicBezTo>
                    <a:pt x="237417" y="88995"/>
                    <a:pt x="299438" y="88995"/>
                    <a:pt x="350412" y="117351"/>
                  </a:cubicBezTo>
                  <a:cubicBezTo>
                    <a:pt x="374001" y="131634"/>
                    <a:pt x="393448" y="151855"/>
                    <a:pt x="406795" y="175997"/>
                  </a:cubicBezTo>
                  <a:cubicBezTo>
                    <a:pt x="421006" y="202704"/>
                    <a:pt x="428082" y="232585"/>
                    <a:pt x="427507" y="262816"/>
                  </a:cubicBezTo>
                  <a:cubicBezTo>
                    <a:pt x="428024" y="292674"/>
                    <a:pt x="420890" y="322164"/>
                    <a:pt x="406795" y="348485"/>
                  </a:cubicBezTo>
                  <a:cubicBezTo>
                    <a:pt x="393448" y="372628"/>
                    <a:pt x="374001" y="392849"/>
                    <a:pt x="350412" y="407131"/>
                  </a:cubicBezTo>
                  <a:cubicBezTo>
                    <a:pt x="299438" y="435488"/>
                    <a:pt x="237417" y="435488"/>
                    <a:pt x="186442" y="407131"/>
                  </a:cubicBezTo>
                  <a:cubicBezTo>
                    <a:pt x="162567" y="393166"/>
                    <a:pt x="143063" y="372864"/>
                    <a:pt x="130060" y="348485"/>
                  </a:cubicBezTo>
                  <a:cubicBezTo>
                    <a:pt x="115964" y="322164"/>
                    <a:pt x="108830" y="292674"/>
                    <a:pt x="109348" y="262816"/>
                  </a:cubicBezTo>
                  <a:cubicBezTo>
                    <a:pt x="108773" y="232585"/>
                    <a:pt x="115850" y="202704"/>
                    <a:pt x="130060" y="175997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3" name="Forma libre 44">
              <a:extLst>
                <a:ext uri="{FF2B5EF4-FFF2-40B4-BE49-F238E27FC236}">
                  <a16:creationId xmlns:a16="http://schemas.microsoft.com/office/drawing/2014/main" id="{2D449C20-FBD0-5FD1-76F5-B25BACB397A2}"/>
                </a:ext>
              </a:extLst>
            </p:cNvPr>
            <p:cNvSpPr/>
            <p:nvPr userDrawn="1"/>
          </p:nvSpPr>
          <p:spPr>
            <a:xfrm>
              <a:off x="8785282" y="5097036"/>
              <a:ext cx="552319" cy="734223"/>
            </a:xfrm>
            <a:custGeom>
              <a:avLst/>
              <a:gdLst>
                <a:gd name="connsiteX0" fmla="*/ 84574 w 552319"/>
                <a:gd name="connsiteY0" fmla="*/ 734224 h 734223"/>
                <a:gd name="connsiteX1" fmla="*/ 202517 w 552319"/>
                <a:gd name="connsiteY1" fmla="*/ 734224 h 734223"/>
                <a:gd name="connsiteX2" fmla="*/ 552319 w 552319"/>
                <a:gd name="connsiteY2" fmla="*/ 0 h 734223"/>
                <a:gd name="connsiteX3" fmla="*/ 434951 w 552319"/>
                <a:gd name="connsiteY3" fmla="*/ 0 h 734223"/>
                <a:gd name="connsiteX4" fmla="*/ 308378 w 552319"/>
                <a:gd name="connsiteY4" fmla="*/ 261607 h 734223"/>
                <a:gd name="connsiteX5" fmla="*/ 276735 w 552319"/>
                <a:gd name="connsiteY5" fmla="*/ 330027 h 734223"/>
                <a:gd name="connsiteX6" fmla="*/ 245091 w 552319"/>
                <a:gd name="connsiteY6" fmla="*/ 260457 h 734223"/>
                <a:gd name="connsiteX7" fmla="*/ 121970 w 552319"/>
                <a:gd name="connsiteY7" fmla="*/ 0 h 734223"/>
                <a:gd name="connsiteX8" fmla="*/ 0 w 552319"/>
                <a:gd name="connsiteY8" fmla="*/ 0 h 734223"/>
                <a:gd name="connsiteX9" fmla="*/ 220928 w 552319"/>
                <a:gd name="connsiteY9" fmla="*/ 449044 h 734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319" h="734223">
                  <a:moveTo>
                    <a:pt x="84574" y="734224"/>
                  </a:moveTo>
                  <a:lnTo>
                    <a:pt x="202517" y="734224"/>
                  </a:lnTo>
                  <a:lnTo>
                    <a:pt x="552319" y="0"/>
                  </a:lnTo>
                  <a:lnTo>
                    <a:pt x="434951" y="0"/>
                  </a:lnTo>
                  <a:lnTo>
                    <a:pt x="308378" y="261607"/>
                  </a:lnTo>
                  <a:cubicBezTo>
                    <a:pt x="300323" y="278281"/>
                    <a:pt x="289968" y="301279"/>
                    <a:pt x="276735" y="330027"/>
                  </a:cubicBezTo>
                  <a:lnTo>
                    <a:pt x="245091" y="260457"/>
                  </a:lnTo>
                  <a:lnTo>
                    <a:pt x="121970" y="0"/>
                  </a:lnTo>
                  <a:lnTo>
                    <a:pt x="0" y="0"/>
                  </a:lnTo>
                  <a:lnTo>
                    <a:pt x="220928" y="449044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6" name="Forma libre 45">
              <a:extLst>
                <a:ext uri="{FF2B5EF4-FFF2-40B4-BE49-F238E27FC236}">
                  <a16:creationId xmlns:a16="http://schemas.microsoft.com/office/drawing/2014/main" id="{146D6519-6DA4-AEA4-8E8D-947A2AD235E8}"/>
                </a:ext>
              </a:extLst>
            </p:cNvPr>
            <p:cNvSpPr/>
            <p:nvPr userDrawn="1"/>
          </p:nvSpPr>
          <p:spPr>
            <a:xfrm>
              <a:off x="4699847" y="5777789"/>
              <a:ext cx="636317" cy="762971"/>
            </a:xfrm>
            <a:custGeom>
              <a:avLst/>
              <a:gdLst>
                <a:gd name="connsiteX0" fmla="*/ 524128 w 636317"/>
                <a:gd name="connsiteY0" fmla="*/ 475492 h 762971"/>
                <a:gd name="connsiteX1" fmla="*/ 524128 w 636317"/>
                <a:gd name="connsiteY1" fmla="*/ 573235 h 762971"/>
                <a:gd name="connsiteX2" fmla="*/ 466595 w 636317"/>
                <a:gd name="connsiteY2" fmla="*/ 493891 h 762971"/>
                <a:gd name="connsiteX3" fmla="*/ 101259 w 636317"/>
                <a:gd name="connsiteY3" fmla="*/ 0 h 762971"/>
                <a:gd name="connsiteX4" fmla="*/ 0 w 636317"/>
                <a:gd name="connsiteY4" fmla="*/ 0 h 762971"/>
                <a:gd name="connsiteX5" fmla="*/ 0 w 636317"/>
                <a:gd name="connsiteY5" fmla="*/ 762972 h 762971"/>
                <a:gd name="connsiteX6" fmla="*/ 112190 w 636317"/>
                <a:gd name="connsiteY6" fmla="*/ 762972 h 762971"/>
                <a:gd name="connsiteX7" fmla="*/ 112190 w 636317"/>
                <a:gd name="connsiteY7" fmla="*/ 189737 h 762971"/>
                <a:gd name="connsiteX8" fmla="*/ 169723 w 636317"/>
                <a:gd name="connsiteY8" fmla="*/ 269081 h 762971"/>
                <a:gd name="connsiteX9" fmla="*/ 535059 w 636317"/>
                <a:gd name="connsiteY9" fmla="*/ 762972 h 762971"/>
                <a:gd name="connsiteX10" fmla="*/ 636318 w 636317"/>
                <a:gd name="connsiteY10" fmla="*/ 762972 h 762971"/>
                <a:gd name="connsiteX11" fmla="*/ 636318 w 636317"/>
                <a:gd name="connsiteY11" fmla="*/ 0 h 762971"/>
                <a:gd name="connsiteX12" fmla="*/ 524128 w 636317"/>
                <a:gd name="connsiteY12" fmla="*/ 0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36317" h="762971">
                  <a:moveTo>
                    <a:pt x="524128" y="475492"/>
                  </a:moveTo>
                  <a:lnTo>
                    <a:pt x="524128" y="573235"/>
                  </a:lnTo>
                  <a:lnTo>
                    <a:pt x="466595" y="493891"/>
                  </a:lnTo>
                  <a:lnTo>
                    <a:pt x="101259" y="0"/>
                  </a:lnTo>
                  <a:lnTo>
                    <a:pt x="0" y="0"/>
                  </a:lnTo>
                  <a:lnTo>
                    <a:pt x="0" y="762972"/>
                  </a:lnTo>
                  <a:lnTo>
                    <a:pt x="112190" y="762972"/>
                  </a:lnTo>
                  <a:lnTo>
                    <a:pt x="112190" y="189737"/>
                  </a:lnTo>
                  <a:cubicBezTo>
                    <a:pt x="135778" y="223084"/>
                    <a:pt x="155340" y="249533"/>
                    <a:pt x="169723" y="269081"/>
                  </a:cubicBezTo>
                  <a:lnTo>
                    <a:pt x="535059" y="762972"/>
                  </a:lnTo>
                  <a:lnTo>
                    <a:pt x="636318" y="762972"/>
                  </a:lnTo>
                  <a:lnTo>
                    <a:pt x="636318" y="0"/>
                  </a:lnTo>
                  <a:lnTo>
                    <a:pt x="524128" y="0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54" name="Forma libre 46">
              <a:extLst>
                <a:ext uri="{FF2B5EF4-FFF2-40B4-BE49-F238E27FC236}">
                  <a16:creationId xmlns:a16="http://schemas.microsoft.com/office/drawing/2014/main" id="{CA4A9AA2-E7C5-8C31-2F11-89CB1AD8602B}"/>
                </a:ext>
              </a:extLst>
            </p:cNvPr>
            <p:cNvSpPr/>
            <p:nvPr userDrawn="1"/>
          </p:nvSpPr>
          <p:spPr>
            <a:xfrm>
              <a:off x="5423005" y="5976119"/>
              <a:ext cx="521901" cy="576752"/>
            </a:xfrm>
            <a:custGeom>
              <a:avLst/>
              <a:gdLst>
                <a:gd name="connsiteX0" fmla="*/ 397590 w 521901"/>
                <a:gd name="connsiteY0" fmla="*/ 35678 h 576752"/>
                <a:gd name="connsiteX1" fmla="*/ 265838 w 521901"/>
                <a:gd name="connsiteY1" fmla="*/ 31 h 576752"/>
                <a:gd name="connsiteX2" fmla="*/ 158251 w 521901"/>
                <a:gd name="connsiteY2" fmla="*/ 20154 h 576752"/>
                <a:gd name="connsiteX3" fmla="*/ 74253 w 521901"/>
                <a:gd name="connsiteY3" fmla="*/ 78800 h 576752"/>
                <a:gd name="connsiteX4" fmla="*/ 19021 w 521901"/>
                <a:gd name="connsiteY4" fmla="*/ 169644 h 576752"/>
                <a:gd name="connsiteX5" fmla="*/ 35 w 521901"/>
                <a:gd name="connsiteY5" fmla="*/ 288086 h 576752"/>
                <a:gd name="connsiteX6" fmla="*/ 34555 w 521901"/>
                <a:gd name="connsiteY6" fmla="*/ 438725 h 576752"/>
                <a:gd name="connsiteX7" fmla="*/ 130635 w 521901"/>
                <a:gd name="connsiteY7" fmla="*/ 539918 h 576752"/>
                <a:gd name="connsiteX8" fmla="*/ 271592 w 521901"/>
                <a:gd name="connsiteY8" fmla="*/ 576715 h 576752"/>
                <a:gd name="connsiteX9" fmla="*/ 364796 w 521901"/>
                <a:gd name="connsiteY9" fmla="*/ 562916 h 576752"/>
                <a:gd name="connsiteX10" fmla="*/ 447644 w 521901"/>
                <a:gd name="connsiteY10" fmla="*/ 518070 h 576752"/>
                <a:gd name="connsiteX11" fmla="*/ 512081 w 521901"/>
                <a:gd name="connsiteY11" fmla="*/ 438150 h 576752"/>
                <a:gd name="connsiteX12" fmla="*/ 429233 w 521901"/>
                <a:gd name="connsiteY12" fmla="*/ 386979 h 576752"/>
                <a:gd name="connsiteX13" fmla="*/ 387809 w 521901"/>
                <a:gd name="connsiteY13" fmla="*/ 442175 h 576752"/>
                <a:gd name="connsiteX14" fmla="*/ 334303 w 521901"/>
                <a:gd name="connsiteY14" fmla="*/ 472648 h 576752"/>
                <a:gd name="connsiteX15" fmla="*/ 271592 w 521901"/>
                <a:gd name="connsiteY15" fmla="*/ 481847 h 576752"/>
                <a:gd name="connsiteX16" fmla="*/ 187593 w 521901"/>
                <a:gd name="connsiteY16" fmla="*/ 459999 h 576752"/>
                <a:gd name="connsiteX17" fmla="*/ 128909 w 521901"/>
                <a:gd name="connsiteY17" fmla="*/ 395028 h 576752"/>
                <a:gd name="connsiteX18" fmla="*/ 108773 w 521901"/>
                <a:gd name="connsiteY18" fmla="*/ 312809 h 576752"/>
                <a:gd name="connsiteX19" fmla="*/ 520711 w 521901"/>
                <a:gd name="connsiteY19" fmla="*/ 312809 h 576752"/>
                <a:gd name="connsiteX20" fmla="*/ 521861 w 521901"/>
                <a:gd name="connsiteY20" fmla="*/ 297860 h 576752"/>
                <a:gd name="connsiteX21" fmla="*/ 521861 w 521901"/>
                <a:gd name="connsiteY21" fmla="*/ 283486 h 576752"/>
                <a:gd name="connsiteX22" fmla="*/ 489067 w 521901"/>
                <a:gd name="connsiteY22" fmla="*/ 134571 h 576752"/>
                <a:gd name="connsiteX23" fmla="*/ 397590 w 521901"/>
                <a:gd name="connsiteY23" fmla="*/ 35678 h 576752"/>
                <a:gd name="connsiteX24" fmla="*/ 149621 w 521901"/>
                <a:gd name="connsiteY24" fmla="*/ 141471 h 576752"/>
                <a:gd name="connsiteX25" fmla="*/ 199675 w 521901"/>
                <a:gd name="connsiteY25" fmla="*/ 102948 h 576752"/>
                <a:gd name="connsiteX26" fmla="*/ 264688 w 521901"/>
                <a:gd name="connsiteY26" fmla="*/ 90874 h 576752"/>
                <a:gd name="connsiteX27" fmla="*/ 372275 w 521901"/>
                <a:gd name="connsiteY27" fmla="*/ 138596 h 576752"/>
                <a:gd name="connsiteX28" fmla="*/ 410822 w 521901"/>
                <a:gd name="connsiteY28" fmla="*/ 233464 h 576752"/>
                <a:gd name="connsiteX29" fmla="*/ 112225 w 521901"/>
                <a:gd name="connsiteY29" fmla="*/ 233464 h 576752"/>
                <a:gd name="connsiteX30" fmla="*/ 118553 w 521901"/>
                <a:gd name="connsiteY30" fmla="*/ 203566 h 576752"/>
                <a:gd name="connsiteX31" fmla="*/ 149621 w 521901"/>
                <a:gd name="connsiteY31" fmla="*/ 141471 h 576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21901" h="576752">
                  <a:moveTo>
                    <a:pt x="397590" y="35678"/>
                  </a:moveTo>
                  <a:cubicBezTo>
                    <a:pt x="357898" y="11656"/>
                    <a:pt x="312233" y="-700"/>
                    <a:pt x="265838" y="31"/>
                  </a:cubicBezTo>
                  <a:cubicBezTo>
                    <a:pt x="229011" y="-291"/>
                    <a:pt x="192472" y="6545"/>
                    <a:pt x="158251" y="20154"/>
                  </a:cubicBezTo>
                  <a:cubicBezTo>
                    <a:pt x="126447" y="33602"/>
                    <a:pt x="97830" y="53582"/>
                    <a:pt x="74253" y="78800"/>
                  </a:cubicBezTo>
                  <a:cubicBezTo>
                    <a:pt x="49669" y="104874"/>
                    <a:pt x="30850" y="135825"/>
                    <a:pt x="19021" y="169644"/>
                  </a:cubicBezTo>
                  <a:cubicBezTo>
                    <a:pt x="5886" y="207729"/>
                    <a:pt x="-535" y="247804"/>
                    <a:pt x="35" y="288086"/>
                  </a:cubicBezTo>
                  <a:cubicBezTo>
                    <a:pt x="35" y="345007"/>
                    <a:pt x="11541" y="395603"/>
                    <a:pt x="34555" y="438725"/>
                  </a:cubicBezTo>
                  <a:cubicBezTo>
                    <a:pt x="56682" y="480628"/>
                    <a:pt x="89925" y="515638"/>
                    <a:pt x="130635" y="539918"/>
                  </a:cubicBezTo>
                  <a:cubicBezTo>
                    <a:pt x="173377" y="564814"/>
                    <a:pt x="222125" y="577538"/>
                    <a:pt x="271592" y="576715"/>
                  </a:cubicBezTo>
                  <a:cubicBezTo>
                    <a:pt x="303172" y="576721"/>
                    <a:pt x="334574" y="572070"/>
                    <a:pt x="364796" y="562916"/>
                  </a:cubicBezTo>
                  <a:cubicBezTo>
                    <a:pt x="395075" y="553516"/>
                    <a:pt x="423221" y="538279"/>
                    <a:pt x="447644" y="518070"/>
                  </a:cubicBezTo>
                  <a:cubicBezTo>
                    <a:pt x="473982" y="495738"/>
                    <a:pt x="495851" y="468623"/>
                    <a:pt x="512081" y="438150"/>
                  </a:cubicBezTo>
                  <a:lnTo>
                    <a:pt x="429233" y="386979"/>
                  </a:lnTo>
                  <a:cubicBezTo>
                    <a:pt x="418952" y="407775"/>
                    <a:pt x="404908" y="426490"/>
                    <a:pt x="387809" y="442175"/>
                  </a:cubicBezTo>
                  <a:cubicBezTo>
                    <a:pt x="372350" y="456031"/>
                    <a:pt x="354112" y="466421"/>
                    <a:pt x="334303" y="472648"/>
                  </a:cubicBezTo>
                  <a:cubicBezTo>
                    <a:pt x="313954" y="478719"/>
                    <a:pt x="292828" y="481818"/>
                    <a:pt x="271592" y="481847"/>
                  </a:cubicBezTo>
                  <a:cubicBezTo>
                    <a:pt x="242135" y="482267"/>
                    <a:pt x="213109" y="474718"/>
                    <a:pt x="187593" y="459999"/>
                  </a:cubicBezTo>
                  <a:cubicBezTo>
                    <a:pt x="162031" y="444624"/>
                    <a:pt x="141607" y="422011"/>
                    <a:pt x="128909" y="395028"/>
                  </a:cubicBezTo>
                  <a:cubicBezTo>
                    <a:pt x="117104" y="369126"/>
                    <a:pt x="110269" y="341235"/>
                    <a:pt x="108773" y="312809"/>
                  </a:cubicBezTo>
                  <a:lnTo>
                    <a:pt x="520711" y="312809"/>
                  </a:lnTo>
                  <a:cubicBezTo>
                    <a:pt x="521649" y="307881"/>
                    <a:pt x="522034" y="302868"/>
                    <a:pt x="521861" y="297860"/>
                  </a:cubicBezTo>
                  <a:lnTo>
                    <a:pt x="521861" y="283486"/>
                  </a:lnTo>
                  <a:cubicBezTo>
                    <a:pt x="521861" y="226565"/>
                    <a:pt x="510930" y="177118"/>
                    <a:pt x="489067" y="134571"/>
                  </a:cubicBezTo>
                  <a:cubicBezTo>
                    <a:pt x="468223" y="93853"/>
                    <a:pt x="436574" y="59642"/>
                    <a:pt x="397590" y="35678"/>
                  </a:cubicBezTo>
                  <a:close/>
                  <a:moveTo>
                    <a:pt x="149621" y="141471"/>
                  </a:moveTo>
                  <a:cubicBezTo>
                    <a:pt x="162779" y="124607"/>
                    <a:pt x="179999" y="111354"/>
                    <a:pt x="199675" y="102948"/>
                  </a:cubicBezTo>
                  <a:cubicBezTo>
                    <a:pt x="220347" y="94704"/>
                    <a:pt x="242434" y="90598"/>
                    <a:pt x="264688" y="90874"/>
                  </a:cubicBezTo>
                  <a:cubicBezTo>
                    <a:pt x="305945" y="89615"/>
                    <a:pt x="345533" y="107174"/>
                    <a:pt x="372275" y="138596"/>
                  </a:cubicBezTo>
                  <a:cubicBezTo>
                    <a:pt x="392412" y="161594"/>
                    <a:pt x="405069" y="193217"/>
                    <a:pt x="410822" y="233464"/>
                  </a:cubicBezTo>
                  <a:lnTo>
                    <a:pt x="112225" y="233464"/>
                  </a:lnTo>
                  <a:cubicBezTo>
                    <a:pt x="113606" y="223356"/>
                    <a:pt x="115717" y="213364"/>
                    <a:pt x="118553" y="203566"/>
                  </a:cubicBezTo>
                  <a:cubicBezTo>
                    <a:pt x="124899" y="181097"/>
                    <a:pt x="135439" y="160025"/>
                    <a:pt x="149621" y="141471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55" name="Forma libre 47">
              <a:extLst>
                <a:ext uri="{FF2B5EF4-FFF2-40B4-BE49-F238E27FC236}">
                  <a16:creationId xmlns:a16="http://schemas.microsoft.com/office/drawing/2014/main" id="{BD6FD946-45C5-8E6D-8F9B-9105DA959E4A}"/>
                </a:ext>
              </a:extLst>
            </p:cNvPr>
            <p:cNvSpPr/>
            <p:nvPr userDrawn="1"/>
          </p:nvSpPr>
          <p:spPr>
            <a:xfrm>
              <a:off x="5948318" y="5805387"/>
              <a:ext cx="337719" cy="735373"/>
            </a:xfrm>
            <a:custGeom>
              <a:avLst/>
              <a:gdLst>
                <a:gd name="connsiteX0" fmla="*/ 209996 w 337719"/>
                <a:gd name="connsiteY0" fmla="*/ 0 h 735373"/>
                <a:gd name="connsiteX1" fmla="*/ 102409 w 337719"/>
                <a:gd name="connsiteY1" fmla="*/ 64971 h 735373"/>
                <a:gd name="connsiteX2" fmla="*/ 102409 w 337719"/>
                <a:gd name="connsiteY2" fmla="*/ 181687 h 735373"/>
                <a:gd name="connsiteX3" fmla="*/ 0 w 337719"/>
                <a:gd name="connsiteY3" fmla="*/ 181687 h 735373"/>
                <a:gd name="connsiteX4" fmla="*/ 0 w 337719"/>
                <a:gd name="connsiteY4" fmla="*/ 271381 h 735373"/>
                <a:gd name="connsiteX5" fmla="*/ 102409 w 337719"/>
                <a:gd name="connsiteY5" fmla="*/ 271381 h 735373"/>
                <a:gd name="connsiteX6" fmla="*/ 102409 w 337719"/>
                <a:gd name="connsiteY6" fmla="*/ 564036 h 735373"/>
                <a:gd name="connsiteX7" fmla="*/ 121395 w 337719"/>
                <a:gd name="connsiteY7" fmla="*/ 653730 h 735373"/>
                <a:gd name="connsiteX8" fmla="*/ 177777 w 337719"/>
                <a:gd name="connsiteY8" fmla="*/ 714100 h 735373"/>
                <a:gd name="connsiteX9" fmla="*/ 269255 w 337719"/>
                <a:gd name="connsiteY9" fmla="*/ 735374 h 735373"/>
                <a:gd name="connsiteX10" fmla="*/ 337720 w 337719"/>
                <a:gd name="connsiteY10" fmla="*/ 735374 h 735373"/>
                <a:gd name="connsiteX11" fmla="*/ 337720 w 337719"/>
                <a:gd name="connsiteY11" fmla="*/ 641655 h 735373"/>
                <a:gd name="connsiteX12" fmla="*/ 281337 w 337719"/>
                <a:gd name="connsiteY12" fmla="*/ 641655 h 735373"/>
                <a:gd name="connsiteX13" fmla="*/ 227256 w 337719"/>
                <a:gd name="connsiteY13" fmla="*/ 619807 h 735373"/>
                <a:gd name="connsiteX14" fmla="*/ 209996 w 337719"/>
                <a:gd name="connsiteY14" fmla="*/ 556561 h 735373"/>
                <a:gd name="connsiteX15" fmla="*/ 209996 w 337719"/>
                <a:gd name="connsiteY15" fmla="*/ 271381 h 735373"/>
                <a:gd name="connsiteX16" fmla="*/ 337720 w 337719"/>
                <a:gd name="connsiteY16" fmla="*/ 271381 h 735373"/>
                <a:gd name="connsiteX17" fmla="*/ 337720 w 337719"/>
                <a:gd name="connsiteY17" fmla="*/ 181687 h 735373"/>
                <a:gd name="connsiteX18" fmla="*/ 209996 w 337719"/>
                <a:gd name="connsiteY18" fmla="*/ 181687 h 73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37719" h="735373">
                  <a:moveTo>
                    <a:pt x="209996" y="0"/>
                  </a:moveTo>
                  <a:lnTo>
                    <a:pt x="102409" y="64971"/>
                  </a:lnTo>
                  <a:lnTo>
                    <a:pt x="102409" y="181687"/>
                  </a:lnTo>
                  <a:lnTo>
                    <a:pt x="0" y="181687"/>
                  </a:lnTo>
                  <a:lnTo>
                    <a:pt x="0" y="271381"/>
                  </a:lnTo>
                  <a:lnTo>
                    <a:pt x="102409" y="271381"/>
                  </a:lnTo>
                  <a:lnTo>
                    <a:pt x="102409" y="564036"/>
                  </a:lnTo>
                  <a:cubicBezTo>
                    <a:pt x="101891" y="594980"/>
                    <a:pt x="108381" y="625643"/>
                    <a:pt x="121395" y="653730"/>
                  </a:cubicBezTo>
                  <a:cubicBezTo>
                    <a:pt x="133672" y="679074"/>
                    <a:pt x="153326" y="700112"/>
                    <a:pt x="177777" y="714100"/>
                  </a:cubicBezTo>
                  <a:cubicBezTo>
                    <a:pt x="201942" y="727899"/>
                    <a:pt x="232434" y="735374"/>
                    <a:pt x="269255" y="735374"/>
                  </a:cubicBezTo>
                  <a:lnTo>
                    <a:pt x="337720" y="735374"/>
                  </a:lnTo>
                  <a:lnTo>
                    <a:pt x="337720" y="641655"/>
                  </a:lnTo>
                  <a:lnTo>
                    <a:pt x="281337" y="641655"/>
                  </a:lnTo>
                  <a:cubicBezTo>
                    <a:pt x="256598" y="641655"/>
                    <a:pt x="238187" y="634181"/>
                    <a:pt x="227256" y="619807"/>
                  </a:cubicBezTo>
                  <a:cubicBezTo>
                    <a:pt x="216325" y="605433"/>
                    <a:pt x="209996" y="584159"/>
                    <a:pt x="209996" y="556561"/>
                  </a:cubicBezTo>
                  <a:lnTo>
                    <a:pt x="209996" y="271381"/>
                  </a:lnTo>
                  <a:lnTo>
                    <a:pt x="337720" y="271381"/>
                  </a:lnTo>
                  <a:lnTo>
                    <a:pt x="337720" y="181687"/>
                  </a:lnTo>
                  <a:lnTo>
                    <a:pt x="209996" y="181687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60" name="Forma libre 48">
              <a:extLst>
                <a:ext uri="{FF2B5EF4-FFF2-40B4-BE49-F238E27FC236}">
                  <a16:creationId xmlns:a16="http://schemas.microsoft.com/office/drawing/2014/main" id="{980204A2-EEB8-31B4-B239-CB754DDE3505}"/>
                </a:ext>
              </a:extLst>
            </p:cNvPr>
            <p:cNvSpPr/>
            <p:nvPr userDrawn="1"/>
          </p:nvSpPr>
          <p:spPr>
            <a:xfrm>
              <a:off x="6318257" y="5987074"/>
              <a:ext cx="802588" cy="553686"/>
            </a:xfrm>
            <a:custGeom>
              <a:avLst/>
              <a:gdLst>
                <a:gd name="connsiteX0" fmla="*/ 602948 w 802588"/>
                <a:gd name="connsiteY0" fmla="*/ 297829 h 553686"/>
                <a:gd name="connsiteX1" fmla="*/ 589140 w 802588"/>
                <a:gd name="connsiteY1" fmla="*/ 344976 h 553686"/>
                <a:gd name="connsiteX2" fmla="*/ 574757 w 802588"/>
                <a:gd name="connsiteY2" fmla="*/ 396722 h 553686"/>
                <a:gd name="connsiteX3" fmla="*/ 543114 w 802588"/>
                <a:gd name="connsiteY3" fmla="*/ 298404 h 553686"/>
                <a:gd name="connsiteX4" fmla="*/ 448184 w 802588"/>
                <a:gd name="connsiteY4" fmla="*/ 0 h 553686"/>
                <a:gd name="connsiteX5" fmla="*/ 355555 w 802588"/>
                <a:gd name="connsiteY5" fmla="*/ 0 h 553686"/>
                <a:gd name="connsiteX6" fmla="*/ 261776 w 802588"/>
                <a:gd name="connsiteY6" fmla="*/ 297829 h 553686"/>
                <a:gd name="connsiteX7" fmla="*/ 247393 w 802588"/>
                <a:gd name="connsiteY7" fmla="*/ 346126 h 553686"/>
                <a:gd name="connsiteX8" fmla="*/ 231284 w 802588"/>
                <a:gd name="connsiteY8" fmla="*/ 397872 h 553686"/>
                <a:gd name="connsiteX9" fmla="*/ 216325 w 802588"/>
                <a:gd name="connsiteY9" fmla="*/ 346126 h 553686"/>
                <a:gd name="connsiteX10" fmla="*/ 201942 w 802588"/>
                <a:gd name="connsiteY10" fmla="*/ 297829 h 553686"/>
                <a:gd name="connsiteX11" fmla="*/ 113916 w 802588"/>
                <a:gd name="connsiteY11" fmla="*/ 0 h 553686"/>
                <a:gd name="connsiteX12" fmla="*/ 0 w 802588"/>
                <a:gd name="connsiteY12" fmla="*/ 0 h 553686"/>
                <a:gd name="connsiteX13" fmla="*/ 176052 w 802588"/>
                <a:gd name="connsiteY13" fmla="*/ 553686 h 553686"/>
                <a:gd name="connsiteX14" fmla="*/ 277310 w 802588"/>
                <a:gd name="connsiteY14" fmla="*/ 553686 h 553686"/>
                <a:gd name="connsiteX15" fmla="*/ 371089 w 802588"/>
                <a:gd name="connsiteY15" fmla="*/ 256432 h 553686"/>
                <a:gd name="connsiteX16" fmla="*/ 400431 w 802588"/>
                <a:gd name="connsiteY16" fmla="*/ 159264 h 553686"/>
                <a:gd name="connsiteX17" fmla="*/ 432074 w 802588"/>
                <a:gd name="connsiteY17" fmla="*/ 256432 h 553686"/>
                <a:gd name="connsiteX18" fmla="*/ 525854 w 802588"/>
                <a:gd name="connsiteY18" fmla="*/ 553686 h 553686"/>
                <a:gd name="connsiteX19" fmla="*/ 628263 w 802588"/>
                <a:gd name="connsiteY19" fmla="*/ 553686 h 553686"/>
                <a:gd name="connsiteX20" fmla="*/ 802589 w 802588"/>
                <a:gd name="connsiteY20" fmla="*/ 0 h 553686"/>
                <a:gd name="connsiteX21" fmla="*/ 691550 w 802588"/>
                <a:gd name="connsiteY21" fmla="*/ 0 h 553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02588" h="553686">
                  <a:moveTo>
                    <a:pt x="602948" y="297829"/>
                  </a:moveTo>
                  <a:cubicBezTo>
                    <a:pt x="597770" y="313353"/>
                    <a:pt x="593168" y="329452"/>
                    <a:pt x="589140" y="344976"/>
                  </a:cubicBezTo>
                  <a:cubicBezTo>
                    <a:pt x="585113" y="360500"/>
                    <a:pt x="579935" y="377749"/>
                    <a:pt x="574757" y="396722"/>
                  </a:cubicBezTo>
                  <a:lnTo>
                    <a:pt x="543114" y="298404"/>
                  </a:lnTo>
                  <a:lnTo>
                    <a:pt x="448184" y="0"/>
                  </a:lnTo>
                  <a:lnTo>
                    <a:pt x="355555" y="0"/>
                  </a:lnTo>
                  <a:lnTo>
                    <a:pt x="261776" y="297829"/>
                  </a:lnTo>
                  <a:cubicBezTo>
                    <a:pt x="256598" y="314503"/>
                    <a:pt x="251995" y="330602"/>
                    <a:pt x="247393" y="346126"/>
                  </a:cubicBezTo>
                  <a:cubicBezTo>
                    <a:pt x="242790" y="361650"/>
                    <a:pt x="237037" y="378899"/>
                    <a:pt x="231284" y="397872"/>
                  </a:cubicBezTo>
                  <a:cubicBezTo>
                    <a:pt x="225530" y="378899"/>
                    <a:pt x="220352" y="361650"/>
                    <a:pt x="216325" y="346126"/>
                  </a:cubicBezTo>
                  <a:cubicBezTo>
                    <a:pt x="212297" y="330602"/>
                    <a:pt x="207120" y="314503"/>
                    <a:pt x="201942" y="297829"/>
                  </a:cubicBezTo>
                  <a:lnTo>
                    <a:pt x="113916" y="0"/>
                  </a:lnTo>
                  <a:lnTo>
                    <a:pt x="0" y="0"/>
                  </a:lnTo>
                  <a:lnTo>
                    <a:pt x="176052" y="553686"/>
                  </a:lnTo>
                  <a:lnTo>
                    <a:pt x="277310" y="553686"/>
                  </a:lnTo>
                  <a:lnTo>
                    <a:pt x="371089" y="256432"/>
                  </a:lnTo>
                  <a:cubicBezTo>
                    <a:pt x="379144" y="232284"/>
                    <a:pt x="388925" y="200086"/>
                    <a:pt x="400431" y="159264"/>
                  </a:cubicBezTo>
                  <a:cubicBezTo>
                    <a:pt x="414239" y="200086"/>
                    <a:pt x="424595" y="232284"/>
                    <a:pt x="432074" y="256432"/>
                  </a:cubicBezTo>
                  <a:lnTo>
                    <a:pt x="525854" y="553686"/>
                  </a:lnTo>
                  <a:lnTo>
                    <a:pt x="628263" y="553686"/>
                  </a:lnTo>
                  <a:lnTo>
                    <a:pt x="802589" y="0"/>
                  </a:lnTo>
                  <a:lnTo>
                    <a:pt x="691550" y="0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61" name="Forma libre 49">
              <a:extLst>
                <a:ext uri="{FF2B5EF4-FFF2-40B4-BE49-F238E27FC236}">
                  <a16:creationId xmlns:a16="http://schemas.microsoft.com/office/drawing/2014/main" id="{C148C138-5CE8-7F92-5B35-F771AFBFF231}"/>
                </a:ext>
              </a:extLst>
            </p:cNvPr>
            <p:cNvSpPr/>
            <p:nvPr userDrawn="1"/>
          </p:nvSpPr>
          <p:spPr>
            <a:xfrm>
              <a:off x="7121367" y="5976093"/>
              <a:ext cx="561603" cy="576767"/>
            </a:xfrm>
            <a:custGeom>
              <a:avLst/>
              <a:gdLst>
                <a:gd name="connsiteX0" fmla="*/ 425224 w 561603"/>
                <a:gd name="connsiteY0" fmla="*/ 36279 h 576767"/>
                <a:gd name="connsiteX1" fmla="*/ 280240 w 561603"/>
                <a:gd name="connsiteY1" fmla="*/ 57 h 576767"/>
                <a:gd name="connsiteX2" fmla="*/ 169201 w 561603"/>
                <a:gd name="connsiteY2" fmla="*/ 20755 h 576767"/>
                <a:gd name="connsiteX3" fmla="*/ 79449 w 561603"/>
                <a:gd name="connsiteY3" fmla="*/ 80551 h 576767"/>
                <a:gd name="connsiteX4" fmla="*/ 20766 w 561603"/>
                <a:gd name="connsiteY4" fmla="*/ 171970 h 576767"/>
                <a:gd name="connsiteX5" fmla="*/ 53 w 561603"/>
                <a:gd name="connsiteY5" fmla="*/ 288112 h 576767"/>
                <a:gd name="connsiteX6" fmla="*/ 36299 w 561603"/>
                <a:gd name="connsiteY6" fmla="*/ 438176 h 576767"/>
                <a:gd name="connsiteX7" fmla="*/ 136982 w 561603"/>
                <a:gd name="connsiteY7" fmla="*/ 539944 h 576767"/>
                <a:gd name="connsiteX8" fmla="*/ 281391 w 561603"/>
                <a:gd name="connsiteY8" fmla="*/ 576742 h 576767"/>
                <a:gd name="connsiteX9" fmla="*/ 392430 w 561603"/>
                <a:gd name="connsiteY9" fmla="*/ 555468 h 576767"/>
                <a:gd name="connsiteX10" fmla="*/ 481607 w 561603"/>
                <a:gd name="connsiteY10" fmla="*/ 495672 h 576767"/>
                <a:gd name="connsiteX11" fmla="*/ 540866 w 561603"/>
                <a:gd name="connsiteY11" fmla="*/ 404829 h 576767"/>
                <a:gd name="connsiteX12" fmla="*/ 561578 w 561603"/>
                <a:gd name="connsiteY12" fmla="*/ 288112 h 576767"/>
                <a:gd name="connsiteX13" fmla="*/ 524757 w 561603"/>
                <a:gd name="connsiteY13" fmla="*/ 136897 h 576767"/>
                <a:gd name="connsiteX14" fmla="*/ 425224 w 561603"/>
                <a:gd name="connsiteY14" fmla="*/ 36279 h 576767"/>
                <a:gd name="connsiteX15" fmla="*/ 439607 w 561603"/>
                <a:gd name="connsiteY15" fmla="*/ 368606 h 576767"/>
                <a:gd name="connsiteX16" fmla="*/ 403362 w 561603"/>
                <a:gd name="connsiteY16" fmla="*/ 428977 h 576767"/>
                <a:gd name="connsiteX17" fmla="*/ 348705 w 561603"/>
                <a:gd name="connsiteY17" fmla="*/ 466349 h 576767"/>
                <a:gd name="connsiteX18" fmla="*/ 280240 w 561603"/>
                <a:gd name="connsiteY18" fmla="*/ 479574 h 576767"/>
                <a:gd name="connsiteX19" fmla="*/ 193365 w 561603"/>
                <a:gd name="connsiteY19" fmla="*/ 456575 h 576767"/>
                <a:gd name="connsiteX20" fmla="*/ 132380 w 561603"/>
                <a:gd name="connsiteY20" fmla="*/ 391030 h 576767"/>
                <a:gd name="connsiteX21" fmla="*/ 109942 w 561603"/>
                <a:gd name="connsiteY21" fmla="*/ 288112 h 576767"/>
                <a:gd name="connsiteX22" fmla="*/ 122599 w 561603"/>
                <a:gd name="connsiteY22" fmla="*/ 207042 h 576767"/>
                <a:gd name="connsiteX23" fmla="*/ 158270 w 561603"/>
                <a:gd name="connsiteY23" fmla="*/ 147247 h 576767"/>
                <a:gd name="connsiteX24" fmla="*/ 212351 w 561603"/>
                <a:gd name="connsiteY24" fmla="*/ 109874 h 576767"/>
                <a:gd name="connsiteX25" fmla="*/ 280240 w 561603"/>
                <a:gd name="connsiteY25" fmla="*/ 97225 h 576767"/>
                <a:gd name="connsiteX26" fmla="*/ 368842 w 561603"/>
                <a:gd name="connsiteY26" fmla="*/ 120223 h 576767"/>
                <a:gd name="connsiteX27" fmla="*/ 429827 w 561603"/>
                <a:gd name="connsiteY27" fmla="*/ 185194 h 576767"/>
                <a:gd name="connsiteX28" fmla="*/ 452265 w 561603"/>
                <a:gd name="connsiteY28" fmla="*/ 288112 h 576767"/>
                <a:gd name="connsiteX29" fmla="*/ 439607 w 561603"/>
                <a:gd name="connsiteY29" fmla="*/ 368606 h 576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61603" h="576767">
                  <a:moveTo>
                    <a:pt x="425224" y="36279"/>
                  </a:moveTo>
                  <a:cubicBezTo>
                    <a:pt x="380975" y="11550"/>
                    <a:pt x="330927" y="-955"/>
                    <a:pt x="280240" y="57"/>
                  </a:cubicBezTo>
                  <a:cubicBezTo>
                    <a:pt x="242228" y="-357"/>
                    <a:pt x="204509" y="6675"/>
                    <a:pt x="169201" y="20755"/>
                  </a:cubicBezTo>
                  <a:cubicBezTo>
                    <a:pt x="135487" y="34301"/>
                    <a:pt x="104931" y="54661"/>
                    <a:pt x="79449" y="80551"/>
                  </a:cubicBezTo>
                  <a:cubicBezTo>
                    <a:pt x="53674" y="106562"/>
                    <a:pt x="33682" y="137714"/>
                    <a:pt x="20766" y="171970"/>
                  </a:cubicBezTo>
                  <a:cubicBezTo>
                    <a:pt x="6578" y="209026"/>
                    <a:pt x="-447" y="248440"/>
                    <a:pt x="53" y="288112"/>
                  </a:cubicBezTo>
                  <a:cubicBezTo>
                    <a:pt x="-925" y="340410"/>
                    <a:pt x="11554" y="392082"/>
                    <a:pt x="36299" y="438176"/>
                  </a:cubicBezTo>
                  <a:cubicBezTo>
                    <a:pt x="59819" y="480735"/>
                    <a:pt x="94667" y="515963"/>
                    <a:pt x="136982" y="539944"/>
                  </a:cubicBezTo>
                  <a:cubicBezTo>
                    <a:pt x="181030" y="564725"/>
                    <a:pt x="230848" y="577420"/>
                    <a:pt x="281391" y="576742"/>
                  </a:cubicBezTo>
                  <a:cubicBezTo>
                    <a:pt x="319432" y="576914"/>
                    <a:pt x="357145" y="569687"/>
                    <a:pt x="392430" y="555468"/>
                  </a:cubicBezTo>
                  <a:cubicBezTo>
                    <a:pt x="425857" y="541692"/>
                    <a:pt x="456183" y="521362"/>
                    <a:pt x="481607" y="495672"/>
                  </a:cubicBezTo>
                  <a:cubicBezTo>
                    <a:pt x="507612" y="469960"/>
                    <a:pt x="527817" y="438987"/>
                    <a:pt x="540866" y="404829"/>
                  </a:cubicBezTo>
                  <a:cubicBezTo>
                    <a:pt x="555059" y="367571"/>
                    <a:pt x="562084" y="327974"/>
                    <a:pt x="561578" y="288112"/>
                  </a:cubicBezTo>
                  <a:cubicBezTo>
                    <a:pt x="561578" y="230616"/>
                    <a:pt x="549496" y="180019"/>
                    <a:pt x="524757" y="136897"/>
                  </a:cubicBezTo>
                  <a:cubicBezTo>
                    <a:pt x="501628" y="94730"/>
                    <a:pt x="467149" y="59876"/>
                    <a:pt x="425224" y="36279"/>
                  </a:cubicBezTo>
                  <a:close/>
                  <a:moveTo>
                    <a:pt x="439607" y="368606"/>
                  </a:moveTo>
                  <a:cubicBezTo>
                    <a:pt x="431489" y="390857"/>
                    <a:pt x="419183" y="411349"/>
                    <a:pt x="403362" y="428977"/>
                  </a:cubicBezTo>
                  <a:cubicBezTo>
                    <a:pt x="388115" y="445300"/>
                    <a:pt x="369451" y="458058"/>
                    <a:pt x="348705" y="466349"/>
                  </a:cubicBezTo>
                  <a:cubicBezTo>
                    <a:pt x="326986" y="475244"/>
                    <a:pt x="303714" y="479740"/>
                    <a:pt x="280240" y="479574"/>
                  </a:cubicBezTo>
                  <a:cubicBezTo>
                    <a:pt x="249713" y="480080"/>
                    <a:pt x="219640" y="472122"/>
                    <a:pt x="193365" y="456575"/>
                  </a:cubicBezTo>
                  <a:cubicBezTo>
                    <a:pt x="167228" y="440953"/>
                    <a:pt x="146073" y="418220"/>
                    <a:pt x="132380" y="391030"/>
                  </a:cubicBezTo>
                  <a:cubicBezTo>
                    <a:pt x="116702" y="359033"/>
                    <a:pt x="109004" y="323725"/>
                    <a:pt x="109942" y="288112"/>
                  </a:cubicBezTo>
                  <a:cubicBezTo>
                    <a:pt x="109614" y="260571"/>
                    <a:pt x="113889" y="233174"/>
                    <a:pt x="122599" y="207042"/>
                  </a:cubicBezTo>
                  <a:cubicBezTo>
                    <a:pt x="130429" y="184952"/>
                    <a:pt x="142552" y="164633"/>
                    <a:pt x="158270" y="147247"/>
                  </a:cubicBezTo>
                  <a:cubicBezTo>
                    <a:pt x="173096" y="130705"/>
                    <a:pt x="191628" y="117895"/>
                    <a:pt x="212351" y="109874"/>
                  </a:cubicBezTo>
                  <a:cubicBezTo>
                    <a:pt x="233943" y="101278"/>
                    <a:pt x="257003" y="96984"/>
                    <a:pt x="280240" y="97225"/>
                  </a:cubicBezTo>
                  <a:cubicBezTo>
                    <a:pt x="311343" y="96483"/>
                    <a:pt x="342031" y="104452"/>
                    <a:pt x="368842" y="120223"/>
                  </a:cubicBezTo>
                  <a:cubicBezTo>
                    <a:pt x="395082" y="135460"/>
                    <a:pt x="416289" y="158050"/>
                    <a:pt x="429827" y="185194"/>
                  </a:cubicBezTo>
                  <a:cubicBezTo>
                    <a:pt x="444785" y="213942"/>
                    <a:pt x="452265" y="247865"/>
                    <a:pt x="452265" y="288112"/>
                  </a:cubicBezTo>
                  <a:cubicBezTo>
                    <a:pt x="452696" y="315468"/>
                    <a:pt x="448416" y="342699"/>
                    <a:pt x="439607" y="368606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62" name="Forma libre 50">
              <a:extLst>
                <a:ext uri="{FF2B5EF4-FFF2-40B4-BE49-F238E27FC236}">
                  <a16:creationId xmlns:a16="http://schemas.microsoft.com/office/drawing/2014/main" id="{677ECAEA-79D4-A79D-DE7C-81846F725065}"/>
                </a:ext>
              </a:extLst>
            </p:cNvPr>
            <p:cNvSpPr/>
            <p:nvPr userDrawn="1"/>
          </p:nvSpPr>
          <p:spPr>
            <a:xfrm>
              <a:off x="7753711" y="5976140"/>
              <a:ext cx="288816" cy="564621"/>
            </a:xfrm>
            <a:custGeom>
              <a:avLst/>
              <a:gdLst>
                <a:gd name="connsiteX0" fmla="*/ 169148 w 288816"/>
                <a:gd name="connsiteY0" fmla="*/ 25309 h 564621"/>
                <a:gd name="connsiteX1" fmla="*/ 106436 w 288816"/>
                <a:gd name="connsiteY1" fmla="*/ 101778 h 564621"/>
                <a:gd name="connsiteX2" fmla="*/ 106436 w 288816"/>
                <a:gd name="connsiteY2" fmla="*/ 10935 h 564621"/>
                <a:gd name="connsiteX3" fmla="*/ 0 w 288816"/>
                <a:gd name="connsiteY3" fmla="*/ 10935 h 564621"/>
                <a:gd name="connsiteX4" fmla="*/ 0 w 288816"/>
                <a:gd name="connsiteY4" fmla="*/ 564621 h 564621"/>
                <a:gd name="connsiteX5" fmla="*/ 106436 w 288816"/>
                <a:gd name="connsiteY5" fmla="*/ 564621 h 564621"/>
                <a:gd name="connsiteX6" fmla="*/ 106436 w 288816"/>
                <a:gd name="connsiteY6" fmla="*/ 269092 h 564621"/>
                <a:gd name="connsiteX7" fmla="*/ 142682 w 288816"/>
                <a:gd name="connsiteY7" fmla="*/ 155825 h 564621"/>
                <a:gd name="connsiteX8" fmla="*/ 234160 w 288816"/>
                <a:gd name="connsiteY8" fmla="*/ 113277 h 564621"/>
                <a:gd name="connsiteX9" fmla="*/ 288817 w 288816"/>
                <a:gd name="connsiteY9" fmla="*/ 113277 h 564621"/>
                <a:gd name="connsiteX10" fmla="*/ 288817 w 288816"/>
                <a:gd name="connsiteY10" fmla="*/ 10 h 564621"/>
                <a:gd name="connsiteX11" fmla="*/ 257174 w 288816"/>
                <a:gd name="connsiteY11" fmla="*/ 10 h 564621"/>
                <a:gd name="connsiteX12" fmla="*/ 169148 w 288816"/>
                <a:gd name="connsiteY12" fmla="*/ 25309 h 56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8816" h="564621">
                  <a:moveTo>
                    <a:pt x="169148" y="25309"/>
                  </a:moveTo>
                  <a:cubicBezTo>
                    <a:pt x="143833" y="41982"/>
                    <a:pt x="122546" y="67281"/>
                    <a:pt x="106436" y="101778"/>
                  </a:cubicBezTo>
                  <a:lnTo>
                    <a:pt x="106436" y="10935"/>
                  </a:lnTo>
                  <a:lnTo>
                    <a:pt x="0" y="10935"/>
                  </a:lnTo>
                  <a:lnTo>
                    <a:pt x="0" y="564621"/>
                  </a:lnTo>
                  <a:lnTo>
                    <a:pt x="106436" y="564621"/>
                  </a:lnTo>
                  <a:lnTo>
                    <a:pt x="106436" y="269092"/>
                  </a:lnTo>
                  <a:cubicBezTo>
                    <a:pt x="106436" y="221945"/>
                    <a:pt x="118518" y="184573"/>
                    <a:pt x="142682" y="155825"/>
                  </a:cubicBezTo>
                  <a:cubicBezTo>
                    <a:pt x="165051" y="128393"/>
                    <a:pt x="198760" y="112720"/>
                    <a:pt x="234160" y="113277"/>
                  </a:cubicBezTo>
                  <a:lnTo>
                    <a:pt x="288817" y="113277"/>
                  </a:lnTo>
                  <a:lnTo>
                    <a:pt x="288817" y="10"/>
                  </a:lnTo>
                  <a:lnTo>
                    <a:pt x="257174" y="10"/>
                  </a:lnTo>
                  <a:cubicBezTo>
                    <a:pt x="225985" y="-346"/>
                    <a:pt x="195383" y="8451"/>
                    <a:pt x="169148" y="25309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63" name="Forma libre 51">
              <a:extLst>
                <a:ext uri="{FF2B5EF4-FFF2-40B4-BE49-F238E27FC236}">
                  <a16:creationId xmlns:a16="http://schemas.microsoft.com/office/drawing/2014/main" id="{BDCAAB63-A7F9-8853-9370-8D8B51AE2089}"/>
                </a:ext>
              </a:extLst>
            </p:cNvPr>
            <p:cNvSpPr/>
            <p:nvPr userDrawn="1"/>
          </p:nvSpPr>
          <p:spPr>
            <a:xfrm>
              <a:off x="8092581" y="5777789"/>
              <a:ext cx="474073" cy="762971"/>
            </a:xfrm>
            <a:custGeom>
              <a:avLst/>
              <a:gdLst>
                <a:gd name="connsiteX0" fmla="*/ 465444 w 474073"/>
                <a:gd name="connsiteY0" fmla="*/ 209285 h 762971"/>
                <a:gd name="connsiteX1" fmla="*/ 333118 w 474073"/>
                <a:gd name="connsiteY1" fmla="*/ 209285 h 762971"/>
                <a:gd name="connsiteX2" fmla="*/ 107587 w 474073"/>
                <a:gd name="connsiteY2" fmla="*/ 458818 h 762971"/>
                <a:gd name="connsiteX3" fmla="*/ 107587 w 474073"/>
                <a:gd name="connsiteY3" fmla="*/ 0 h 762971"/>
                <a:gd name="connsiteX4" fmla="*/ 0 w 474073"/>
                <a:gd name="connsiteY4" fmla="*/ 0 h 762971"/>
                <a:gd name="connsiteX5" fmla="*/ 0 w 474073"/>
                <a:gd name="connsiteY5" fmla="*/ 762972 h 762971"/>
                <a:gd name="connsiteX6" fmla="*/ 107587 w 474073"/>
                <a:gd name="connsiteY6" fmla="*/ 762972 h 762971"/>
                <a:gd name="connsiteX7" fmla="*/ 107587 w 474073"/>
                <a:gd name="connsiteY7" fmla="*/ 485841 h 762971"/>
                <a:gd name="connsiteX8" fmla="*/ 342323 w 474073"/>
                <a:gd name="connsiteY8" fmla="*/ 762972 h 762971"/>
                <a:gd name="connsiteX9" fmla="*/ 474074 w 474073"/>
                <a:gd name="connsiteY9" fmla="*/ 762972 h 762971"/>
                <a:gd name="connsiteX10" fmla="*/ 221503 w 474073"/>
                <a:gd name="connsiteY10" fmla="*/ 470317 h 762971"/>
                <a:gd name="connsiteX11" fmla="*/ 465444 w 474073"/>
                <a:gd name="connsiteY11" fmla="*/ 209285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4073" h="762971">
                  <a:moveTo>
                    <a:pt x="465444" y="209285"/>
                  </a:moveTo>
                  <a:lnTo>
                    <a:pt x="333118" y="209285"/>
                  </a:lnTo>
                  <a:lnTo>
                    <a:pt x="107587" y="458818"/>
                  </a:lnTo>
                  <a:lnTo>
                    <a:pt x="107587" y="0"/>
                  </a:lnTo>
                  <a:lnTo>
                    <a:pt x="0" y="0"/>
                  </a:lnTo>
                  <a:lnTo>
                    <a:pt x="0" y="762972"/>
                  </a:lnTo>
                  <a:lnTo>
                    <a:pt x="107587" y="762972"/>
                  </a:lnTo>
                  <a:lnTo>
                    <a:pt x="107587" y="485841"/>
                  </a:lnTo>
                  <a:lnTo>
                    <a:pt x="342323" y="762972"/>
                  </a:lnTo>
                  <a:lnTo>
                    <a:pt x="474074" y="762972"/>
                  </a:lnTo>
                  <a:lnTo>
                    <a:pt x="221503" y="470317"/>
                  </a:lnTo>
                  <a:lnTo>
                    <a:pt x="465444" y="209285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64" name="Forma libre 52">
              <a:extLst>
                <a:ext uri="{FF2B5EF4-FFF2-40B4-BE49-F238E27FC236}">
                  <a16:creationId xmlns:a16="http://schemas.microsoft.com/office/drawing/2014/main" id="{2848B7D8-54E8-1BA3-E1D5-56410B944744}"/>
                </a:ext>
              </a:extLst>
            </p:cNvPr>
            <p:cNvSpPr/>
            <p:nvPr userDrawn="1"/>
          </p:nvSpPr>
          <p:spPr>
            <a:xfrm>
              <a:off x="8542492" y="5976149"/>
              <a:ext cx="464347" cy="576742"/>
            </a:xfrm>
            <a:custGeom>
              <a:avLst/>
              <a:gdLst>
                <a:gd name="connsiteX0" fmla="*/ 422293 w 464347"/>
                <a:gd name="connsiteY0" fmla="*/ 309904 h 576742"/>
                <a:gd name="connsiteX1" fmla="*/ 292844 w 464347"/>
                <a:gd name="connsiteY1" fmla="*/ 248383 h 576742"/>
                <a:gd name="connsiteX2" fmla="*/ 238763 w 464347"/>
                <a:gd name="connsiteY2" fmla="*/ 235734 h 576742"/>
                <a:gd name="connsiteX3" fmla="*/ 180654 w 464347"/>
                <a:gd name="connsiteY3" fmla="*/ 216761 h 576742"/>
                <a:gd name="connsiteX4" fmla="*/ 140381 w 464347"/>
                <a:gd name="connsiteY4" fmla="*/ 193187 h 576742"/>
                <a:gd name="connsiteX5" fmla="*/ 125422 w 464347"/>
                <a:gd name="connsiteY5" fmla="*/ 155815 h 576742"/>
                <a:gd name="connsiteX6" fmla="*/ 154189 w 464347"/>
                <a:gd name="connsiteY6" fmla="*/ 109818 h 576742"/>
                <a:gd name="connsiteX7" fmla="*/ 229557 w 464347"/>
                <a:gd name="connsiteY7" fmla="*/ 91419 h 576742"/>
                <a:gd name="connsiteX8" fmla="*/ 315282 w 464347"/>
                <a:gd name="connsiteY8" fmla="*/ 112693 h 576742"/>
                <a:gd name="connsiteX9" fmla="*/ 368213 w 464347"/>
                <a:gd name="connsiteY9" fmla="*/ 185138 h 576742"/>
                <a:gd name="connsiteX10" fmla="*/ 457389 w 464347"/>
                <a:gd name="connsiteY10" fmla="*/ 152940 h 576742"/>
                <a:gd name="connsiteX11" fmla="*/ 410787 w 464347"/>
                <a:gd name="connsiteY11" fmla="*/ 68996 h 576742"/>
                <a:gd name="connsiteX12" fmla="*/ 331966 w 464347"/>
                <a:gd name="connsiteY12" fmla="*/ 17825 h 576742"/>
                <a:gd name="connsiteX13" fmla="*/ 120244 w 464347"/>
                <a:gd name="connsiteY13" fmla="*/ 20124 h 576742"/>
                <a:gd name="connsiteX14" fmla="*/ 46027 w 464347"/>
                <a:gd name="connsiteY14" fmla="*/ 75895 h 576742"/>
                <a:gd name="connsiteX15" fmla="*/ 19561 w 464347"/>
                <a:gd name="connsiteY15" fmla="*/ 156965 h 576742"/>
                <a:gd name="connsiteX16" fmla="*/ 59834 w 464347"/>
                <a:gd name="connsiteY16" fmla="*/ 259883 h 576742"/>
                <a:gd name="connsiteX17" fmla="*/ 189284 w 464347"/>
                <a:gd name="connsiteY17" fmla="*/ 323703 h 576742"/>
                <a:gd name="connsiteX18" fmla="*/ 245091 w 464347"/>
                <a:gd name="connsiteY18" fmla="*/ 338077 h 576742"/>
                <a:gd name="connsiteX19" fmla="*/ 331966 w 464347"/>
                <a:gd name="connsiteY19" fmla="*/ 367975 h 576742"/>
                <a:gd name="connsiteX20" fmla="*/ 359583 w 464347"/>
                <a:gd name="connsiteY20" fmla="*/ 415122 h 576742"/>
                <a:gd name="connsiteX21" fmla="*/ 326788 w 464347"/>
                <a:gd name="connsiteY21" fmla="*/ 465718 h 576742"/>
                <a:gd name="connsiteX22" fmla="*/ 236461 w 464347"/>
                <a:gd name="connsiteY22" fmla="*/ 485842 h 576742"/>
                <a:gd name="connsiteX23" fmla="*/ 173175 w 464347"/>
                <a:gd name="connsiteY23" fmla="*/ 474918 h 576742"/>
                <a:gd name="connsiteX24" fmla="*/ 120244 w 464347"/>
                <a:gd name="connsiteY24" fmla="*/ 442145 h 576742"/>
                <a:gd name="connsiteX25" fmla="*/ 86875 w 464347"/>
                <a:gd name="connsiteY25" fmla="*/ 385799 h 576742"/>
                <a:gd name="connsiteX26" fmla="*/ 0 w 464347"/>
                <a:gd name="connsiteY26" fmla="*/ 423746 h 576742"/>
                <a:gd name="connsiteX27" fmla="*/ 135778 w 464347"/>
                <a:gd name="connsiteY27" fmla="*/ 560012 h 576742"/>
                <a:gd name="connsiteX28" fmla="*/ 236461 w 464347"/>
                <a:gd name="connsiteY28" fmla="*/ 576686 h 576742"/>
                <a:gd name="connsiteX29" fmla="*/ 357281 w 464347"/>
                <a:gd name="connsiteY29" fmla="*/ 555412 h 576742"/>
                <a:gd name="connsiteX30" fmla="*/ 436102 w 464347"/>
                <a:gd name="connsiteY30" fmla="*/ 496766 h 576742"/>
                <a:gd name="connsiteX31" fmla="*/ 464293 w 464347"/>
                <a:gd name="connsiteY31" fmla="*/ 412247 h 576742"/>
                <a:gd name="connsiteX32" fmla="*/ 422293 w 464347"/>
                <a:gd name="connsiteY32" fmla="*/ 309904 h 576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464347" h="576742">
                  <a:moveTo>
                    <a:pt x="422293" y="309904"/>
                  </a:moveTo>
                  <a:cubicBezTo>
                    <a:pt x="394103" y="283456"/>
                    <a:pt x="350953" y="263332"/>
                    <a:pt x="292844" y="248383"/>
                  </a:cubicBezTo>
                  <a:lnTo>
                    <a:pt x="238763" y="235734"/>
                  </a:lnTo>
                  <a:cubicBezTo>
                    <a:pt x="219086" y="230439"/>
                    <a:pt x="199698" y="224109"/>
                    <a:pt x="180654" y="216761"/>
                  </a:cubicBezTo>
                  <a:cubicBezTo>
                    <a:pt x="165926" y="211431"/>
                    <a:pt x="152233" y="203439"/>
                    <a:pt x="140381" y="193187"/>
                  </a:cubicBezTo>
                  <a:cubicBezTo>
                    <a:pt x="130198" y="183499"/>
                    <a:pt x="124732" y="169855"/>
                    <a:pt x="125422" y="155815"/>
                  </a:cubicBezTo>
                  <a:cubicBezTo>
                    <a:pt x="125422" y="136841"/>
                    <a:pt x="134627" y="121892"/>
                    <a:pt x="154189" y="109818"/>
                  </a:cubicBezTo>
                  <a:cubicBezTo>
                    <a:pt x="173750" y="97744"/>
                    <a:pt x="198490" y="91419"/>
                    <a:pt x="229557" y="91419"/>
                  </a:cubicBezTo>
                  <a:cubicBezTo>
                    <a:pt x="259475" y="91011"/>
                    <a:pt x="288989" y="98342"/>
                    <a:pt x="315282" y="112693"/>
                  </a:cubicBezTo>
                  <a:cubicBezTo>
                    <a:pt x="340596" y="127067"/>
                    <a:pt x="357856" y="151215"/>
                    <a:pt x="368213" y="185138"/>
                  </a:cubicBezTo>
                  <a:lnTo>
                    <a:pt x="457389" y="152940"/>
                  </a:lnTo>
                  <a:cubicBezTo>
                    <a:pt x="449392" y="121392"/>
                    <a:pt x="433340" y="92460"/>
                    <a:pt x="410787" y="68996"/>
                  </a:cubicBezTo>
                  <a:cubicBezTo>
                    <a:pt x="388637" y="46342"/>
                    <a:pt x="361711" y="28869"/>
                    <a:pt x="331966" y="17825"/>
                  </a:cubicBezTo>
                  <a:cubicBezTo>
                    <a:pt x="263387" y="-6709"/>
                    <a:pt x="188306" y="-5893"/>
                    <a:pt x="120244" y="20124"/>
                  </a:cubicBezTo>
                  <a:cubicBezTo>
                    <a:pt x="91075" y="31957"/>
                    <a:pt x="65473" y="51178"/>
                    <a:pt x="46027" y="75895"/>
                  </a:cubicBezTo>
                  <a:cubicBezTo>
                    <a:pt x="28363" y="99193"/>
                    <a:pt x="19043" y="127745"/>
                    <a:pt x="19561" y="156965"/>
                  </a:cubicBezTo>
                  <a:cubicBezTo>
                    <a:pt x="18468" y="195309"/>
                    <a:pt x="33024" y="232451"/>
                    <a:pt x="59834" y="259883"/>
                  </a:cubicBezTo>
                  <a:cubicBezTo>
                    <a:pt x="86702" y="287866"/>
                    <a:pt x="129852" y="309139"/>
                    <a:pt x="189284" y="323703"/>
                  </a:cubicBezTo>
                  <a:lnTo>
                    <a:pt x="245091" y="338077"/>
                  </a:lnTo>
                  <a:cubicBezTo>
                    <a:pt x="284214" y="346702"/>
                    <a:pt x="312980" y="356476"/>
                    <a:pt x="331966" y="367975"/>
                  </a:cubicBezTo>
                  <a:cubicBezTo>
                    <a:pt x="349284" y="377261"/>
                    <a:pt x="359985" y="395470"/>
                    <a:pt x="359583" y="415122"/>
                  </a:cubicBezTo>
                  <a:cubicBezTo>
                    <a:pt x="359583" y="435820"/>
                    <a:pt x="348651" y="452494"/>
                    <a:pt x="326788" y="465718"/>
                  </a:cubicBezTo>
                  <a:cubicBezTo>
                    <a:pt x="304926" y="478942"/>
                    <a:pt x="275008" y="485842"/>
                    <a:pt x="236461" y="485842"/>
                  </a:cubicBezTo>
                  <a:cubicBezTo>
                    <a:pt x="214886" y="486009"/>
                    <a:pt x="193427" y="482306"/>
                    <a:pt x="173175" y="474918"/>
                  </a:cubicBezTo>
                  <a:cubicBezTo>
                    <a:pt x="153211" y="468334"/>
                    <a:pt x="135030" y="457105"/>
                    <a:pt x="120244" y="442145"/>
                  </a:cubicBezTo>
                  <a:cubicBezTo>
                    <a:pt x="104883" y="426230"/>
                    <a:pt x="93434" y="406929"/>
                    <a:pt x="86875" y="385799"/>
                  </a:cubicBezTo>
                  <a:lnTo>
                    <a:pt x="0" y="423746"/>
                  </a:lnTo>
                  <a:cubicBezTo>
                    <a:pt x="20941" y="488188"/>
                    <a:pt x="71398" y="538790"/>
                    <a:pt x="135778" y="560012"/>
                  </a:cubicBezTo>
                  <a:cubicBezTo>
                    <a:pt x="168170" y="571172"/>
                    <a:pt x="202229" y="576806"/>
                    <a:pt x="236461" y="576686"/>
                  </a:cubicBezTo>
                  <a:cubicBezTo>
                    <a:pt x="277712" y="577468"/>
                    <a:pt x="318734" y="570240"/>
                    <a:pt x="357281" y="555412"/>
                  </a:cubicBezTo>
                  <a:cubicBezTo>
                    <a:pt x="388349" y="543286"/>
                    <a:pt x="415562" y="523030"/>
                    <a:pt x="436102" y="496766"/>
                  </a:cubicBezTo>
                  <a:cubicBezTo>
                    <a:pt x="454800" y="472589"/>
                    <a:pt x="464753" y="442795"/>
                    <a:pt x="464293" y="412247"/>
                  </a:cubicBezTo>
                  <a:cubicBezTo>
                    <a:pt x="465386" y="373731"/>
                    <a:pt x="450140" y="336548"/>
                    <a:pt x="422293" y="309904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</p:grpSp>
    </p:spTree>
    <p:extLst>
      <p:ext uri="{BB962C8B-B14F-4D97-AF65-F5344CB8AC3E}">
        <p14:creationId xmlns:p14="http://schemas.microsoft.com/office/powerpoint/2010/main" val="12750231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6075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troduc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70EBD0-B985-36E9-EC04-37EDD383C9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cxnSp>
        <p:nvCxnSpPr>
          <p:cNvPr id="3" name="Conector recto 17">
            <a:extLst>
              <a:ext uri="{FF2B5EF4-FFF2-40B4-BE49-F238E27FC236}">
                <a16:creationId xmlns:a16="http://schemas.microsoft.com/office/drawing/2014/main" id="{3252CBE0-AAB6-6994-625A-E7E9D17250E7}"/>
              </a:ext>
            </a:extLst>
          </p:cNvPr>
          <p:cNvCxnSpPr>
            <a:cxnSpLocks/>
          </p:cNvCxnSpPr>
          <p:nvPr userDrawn="1"/>
        </p:nvCxnSpPr>
        <p:spPr>
          <a:xfrm>
            <a:off x="405372" y="789690"/>
            <a:ext cx="11380228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 Placeholder 36">
            <a:extLst>
              <a:ext uri="{FF2B5EF4-FFF2-40B4-BE49-F238E27FC236}">
                <a16:creationId xmlns:a16="http://schemas.microsoft.com/office/drawing/2014/main" id="{4FD2D4D6-02AE-5AED-A4C9-4A9C7E8253D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06399" y="1137600"/>
            <a:ext cx="3006000" cy="51732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MSIPCMContentMarking" descr="{&quot;HashCode&quot;:1231056682,&quot;Placement&quot;:&quot;Footer&quot;,&quot;Top&quot;:516.65155,&quot;Left&quot;:437.819916,&quot;SlideWidth&quot;:960,&quot;SlideHeight&quot;:540}">
            <a:extLst>
              <a:ext uri="{FF2B5EF4-FFF2-40B4-BE49-F238E27FC236}">
                <a16:creationId xmlns:a16="http://schemas.microsoft.com/office/drawing/2014/main" id="{B7B6810D-5CB4-33AD-68D5-D98D018C61FA}"/>
              </a:ext>
            </a:extLst>
          </p:cNvPr>
          <p:cNvSpPr txBox="1"/>
          <p:nvPr userDrawn="1"/>
        </p:nvSpPr>
        <p:spPr>
          <a:xfrm>
            <a:off x="5560313" y="6454777"/>
            <a:ext cx="1071374" cy="403224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s-ES" sz="1100" b="0" i="0" err="1">
                <a:solidFill>
                  <a:schemeClr val="bg1"/>
                </a:solidFill>
                <a:latin typeface="+mn-lt"/>
                <a:ea typeface="IberPangea Text Light" panose="020B0404000000000000" pitchFamily="34" charset="0"/>
                <a:cs typeface="IberPangea Text Light" panose="020B0404000000000000" pitchFamily="34" charset="0"/>
              </a:rPr>
              <a:t>Internal</a:t>
            </a:r>
            <a:r>
              <a:rPr lang="es-ES" sz="1100" b="0" i="0">
                <a:solidFill>
                  <a:schemeClr val="bg1"/>
                </a:solidFill>
                <a:latin typeface="+mn-lt"/>
                <a:ea typeface="IberPangea Text Light" panose="020B0404000000000000" pitchFamily="34" charset="0"/>
                <a:cs typeface="IberPangea Text Light" panose="020B0404000000000000" pitchFamily="34" charset="0"/>
              </a:rPr>
              <a:t> Use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5CB5B48-338F-A2CB-4B11-5F282E9A803F}"/>
              </a:ext>
            </a:extLst>
          </p:cNvPr>
          <p:cNvSpPr txBox="1"/>
          <p:nvPr userDrawn="1"/>
        </p:nvSpPr>
        <p:spPr>
          <a:xfrm>
            <a:off x="11301518" y="6454776"/>
            <a:ext cx="484082" cy="20891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fld id="{D5E78EB0-DDD2-2F40-8AB8-446A90E58D7D}" type="slidenum">
              <a:rPr lang="en-US" sz="900" smtClean="0">
                <a:solidFill>
                  <a:schemeClr val="bg1"/>
                </a:solidFill>
                <a:latin typeface="IberPangea Text Light" panose="020B0404000000000000" pitchFamily="34" charset="0"/>
                <a:ea typeface="IberPangea Text Light" panose="020B0404000000000000" pitchFamily="34" charset="0"/>
                <a:cs typeface="IberPangea Text Light" panose="020B0404000000000000" pitchFamily="34" charset="0"/>
              </a:rPr>
              <a:pPr algn="r"/>
              <a:t>‹#›</a:t>
            </a:fld>
            <a:endParaRPr lang="en-US" sz="900">
              <a:solidFill>
                <a:schemeClr val="bg1"/>
              </a:solidFill>
              <a:latin typeface="IberPangea Text Light" panose="020B0404000000000000" pitchFamily="34" charset="0"/>
              <a:ea typeface="IberPangea Text Light" panose="020B0404000000000000" pitchFamily="34" charset="0"/>
              <a:cs typeface="IberPangea Text Light" panose="020B0404000000000000" pitchFamily="34" charset="0"/>
            </a:endParaRPr>
          </a:p>
        </p:txBody>
      </p:sp>
      <p:grpSp>
        <p:nvGrpSpPr>
          <p:cNvPr id="9" name="Grupo 8">
            <a:extLst>
              <a:ext uri="{FF2B5EF4-FFF2-40B4-BE49-F238E27FC236}">
                <a16:creationId xmlns:a16="http://schemas.microsoft.com/office/drawing/2014/main" id="{87935E53-BEF0-4EA5-842C-09CF14C58CE6}"/>
              </a:ext>
            </a:extLst>
          </p:cNvPr>
          <p:cNvGrpSpPr/>
          <p:nvPr userDrawn="1"/>
        </p:nvGrpSpPr>
        <p:grpSpPr>
          <a:xfrm>
            <a:off x="10604236" y="297773"/>
            <a:ext cx="1174190" cy="362136"/>
            <a:chOff x="2846126" y="4550824"/>
            <a:chExt cx="6491475" cy="2002067"/>
          </a:xfrm>
          <a:solidFill>
            <a:schemeClr val="bg1"/>
          </a:solidFill>
        </p:grpSpPr>
        <p:sp>
          <p:nvSpPr>
            <p:cNvPr id="10" name="Forma libre 34">
              <a:extLst>
                <a:ext uri="{FF2B5EF4-FFF2-40B4-BE49-F238E27FC236}">
                  <a16:creationId xmlns:a16="http://schemas.microsoft.com/office/drawing/2014/main" id="{C9C0E388-B35D-3E3D-7334-9BC24136DD71}"/>
                </a:ext>
              </a:extLst>
            </p:cNvPr>
            <p:cNvSpPr/>
            <p:nvPr userDrawn="1"/>
          </p:nvSpPr>
          <p:spPr>
            <a:xfrm>
              <a:off x="3691288" y="4550824"/>
              <a:ext cx="725300" cy="1162344"/>
            </a:xfrm>
            <a:custGeom>
              <a:avLst/>
              <a:gdLst>
                <a:gd name="connsiteX0" fmla="*/ 1 w 725300"/>
                <a:gd name="connsiteY0" fmla="*/ 828517 h 1162344"/>
                <a:gd name="connsiteX1" fmla="*/ 96082 w 725300"/>
                <a:gd name="connsiteY1" fmla="*/ 1063101 h 1162344"/>
                <a:gd name="connsiteX2" fmla="*/ 480404 w 725300"/>
                <a:gd name="connsiteY2" fmla="*/ 1125772 h 1162344"/>
                <a:gd name="connsiteX3" fmla="*/ 596046 w 725300"/>
                <a:gd name="connsiteY3" fmla="*/ 0 h 1162344"/>
                <a:gd name="connsiteX4" fmla="*/ 1 w 725300"/>
                <a:gd name="connsiteY4" fmla="*/ 828517 h 1162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5300" h="1162344">
                  <a:moveTo>
                    <a:pt x="1" y="828517"/>
                  </a:moveTo>
                  <a:cubicBezTo>
                    <a:pt x="-240" y="916325"/>
                    <a:pt x="34303" y="1000660"/>
                    <a:pt x="96082" y="1063101"/>
                  </a:cubicBezTo>
                  <a:cubicBezTo>
                    <a:pt x="215751" y="1182118"/>
                    <a:pt x="377419" y="1182118"/>
                    <a:pt x="480404" y="1125772"/>
                  </a:cubicBezTo>
                  <a:cubicBezTo>
                    <a:pt x="606977" y="1057352"/>
                    <a:pt x="890616" y="852091"/>
                    <a:pt x="596046" y="0"/>
                  </a:cubicBezTo>
                  <a:cubicBezTo>
                    <a:pt x="596046" y="402472"/>
                    <a:pt x="1" y="443294"/>
                    <a:pt x="1" y="828517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11" name="Forma libre 35">
              <a:extLst>
                <a:ext uri="{FF2B5EF4-FFF2-40B4-BE49-F238E27FC236}">
                  <a16:creationId xmlns:a16="http://schemas.microsoft.com/office/drawing/2014/main" id="{315666A9-2F6E-E483-8502-2C43D0E3D310}"/>
                </a:ext>
              </a:extLst>
            </p:cNvPr>
            <p:cNvSpPr/>
            <p:nvPr userDrawn="1"/>
          </p:nvSpPr>
          <p:spPr>
            <a:xfrm>
              <a:off x="3268994" y="4550824"/>
              <a:ext cx="693851" cy="1162344"/>
            </a:xfrm>
            <a:custGeom>
              <a:avLst/>
              <a:gdLst>
                <a:gd name="connsiteX0" fmla="*/ 693852 w 693851"/>
                <a:gd name="connsiteY0" fmla="*/ 352451 h 1162344"/>
                <a:gd name="connsiteX1" fmla="*/ 595470 w 693851"/>
                <a:gd name="connsiteY1" fmla="*/ 0 h 1162344"/>
                <a:gd name="connsiteX2" fmla="*/ 1 w 693851"/>
                <a:gd name="connsiteY2" fmla="*/ 828517 h 1162344"/>
                <a:gd name="connsiteX3" fmla="*/ 96082 w 693851"/>
                <a:gd name="connsiteY3" fmla="*/ 1063101 h 1162344"/>
                <a:gd name="connsiteX4" fmla="*/ 480404 w 693851"/>
                <a:gd name="connsiteY4" fmla="*/ 1125772 h 1162344"/>
                <a:gd name="connsiteX5" fmla="*/ 693852 w 693851"/>
                <a:gd name="connsiteY5" fmla="*/ 352451 h 1162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3851" h="1162344">
                  <a:moveTo>
                    <a:pt x="693852" y="352451"/>
                  </a:moveTo>
                  <a:cubicBezTo>
                    <a:pt x="674291" y="246658"/>
                    <a:pt x="642647" y="139140"/>
                    <a:pt x="595470" y="0"/>
                  </a:cubicBezTo>
                  <a:cubicBezTo>
                    <a:pt x="595470" y="402472"/>
                    <a:pt x="1" y="443294"/>
                    <a:pt x="1" y="828517"/>
                  </a:cubicBezTo>
                  <a:cubicBezTo>
                    <a:pt x="-240" y="916325"/>
                    <a:pt x="34303" y="1000660"/>
                    <a:pt x="96082" y="1063101"/>
                  </a:cubicBezTo>
                  <a:cubicBezTo>
                    <a:pt x="215176" y="1182118"/>
                    <a:pt x="378570" y="1182118"/>
                    <a:pt x="480404" y="1125772"/>
                  </a:cubicBezTo>
                  <a:cubicBezTo>
                    <a:pt x="242791" y="873364"/>
                    <a:pt x="326790" y="581285"/>
                    <a:pt x="693852" y="352451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12" name="Forma libre 36">
              <a:extLst>
                <a:ext uri="{FF2B5EF4-FFF2-40B4-BE49-F238E27FC236}">
                  <a16:creationId xmlns:a16="http://schemas.microsoft.com/office/drawing/2014/main" id="{CBFA3DF4-9576-C43A-A42D-813E680B478A}"/>
                </a:ext>
              </a:extLst>
            </p:cNvPr>
            <p:cNvSpPr/>
            <p:nvPr userDrawn="1"/>
          </p:nvSpPr>
          <p:spPr>
            <a:xfrm>
              <a:off x="2846126" y="4550824"/>
              <a:ext cx="693850" cy="1436250"/>
            </a:xfrm>
            <a:custGeom>
              <a:avLst/>
              <a:gdLst>
                <a:gd name="connsiteX0" fmla="*/ 693851 w 693850"/>
                <a:gd name="connsiteY0" fmla="*/ 352451 h 1436250"/>
                <a:gd name="connsiteX1" fmla="*/ 596044 w 693850"/>
                <a:gd name="connsiteY1" fmla="*/ 0 h 1436250"/>
                <a:gd name="connsiteX2" fmla="*/ 0 w 693850"/>
                <a:gd name="connsiteY2" fmla="*/ 828517 h 1436250"/>
                <a:gd name="connsiteX3" fmla="*/ 160518 w 693850"/>
                <a:gd name="connsiteY3" fmla="*/ 1113698 h 1436250"/>
                <a:gd name="connsiteX4" fmla="*/ 145559 w 693850"/>
                <a:gd name="connsiteY4" fmla="*/ 1436250 h 1436250"/>
                <a:gd name="connsiteX5" fmla="*/ 221503 w 693850"/>
                <a:gd name="connsiteY5" fmla="*/ 1423601 h 1436250"/>
                <a:gd name="connsiteX6" fmla="*/ 209996 w 693850"/>
                <a:gd name="connsiteY6" fmla="*/ 1137846 h 1436250"/>
                <a:gd name="connsiteX7" fmla="*/ 480978 w 693850"/>
                <a:gd name="connsiteY7" fmla="*/ 1125772 h 1436250"/>
                <a:gd name="connsiteX8" fmla="*/ 693851 w 693850"/>
                <a:gd name="connsiteY8" fmla="*/ 352451 h 143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3850" h="1436250">
                  <a:moveTo>
                    <a:pt x="693851" y="352451"/>
                  </a:moveTo>
                  <a:cubicBezTo>
                    <a:pt x="674290" y="246658"/>
                    <a:pt x="643222" y="139140"/>
                    <a:pt x="596044" y="0"/>
                  </a:cubicBezTo>
                  <a:cubicBezTo>
                    <a:pt x="596044" y="402472"/>
                    <a:pt x="0" y="443294"/>
                    <a:pt x="0" y="828517"/>
                  </a:cubicBezTo>
                  <a:cubicBezTo>
                    <a:pt x="0" y="1026304"/>
                    <a:pt x="160518" y="1113698"/>
                    <a:pt x="160518" y="1113698"/>
                  </a:cubicBezTo>
                  <a:cubicBezTo>
                    <a:pt x="135871" y="1219398"/>
                    <a:pt x="130796" y="1328721"/>
                    <a:pt x="145559" y="1436250"/>
                  </a:cubicBezTo>
                  <a:lnTo>
                    <a:pt x="221503" y="1423601"/>
                  </a:lnTo>
                  <a:cubicBezTo>
                    <a:pt x="184682" y="1293660"/>
                    <a:pt x="207120" y="1152220"/>
                    <a:pt x="209996" y="1137846"/>
                  </a:cubicBezTo>
                  <a:cubicBezTo>
                    <a:pt x="307228" y="1177518"/>
                    <a:pt x="408486" y="1165444"/>
                    <a:pt x="480978" y="1125772"/>
                  </a:cubicBezTo>
                  <a:cubicBezTo>
                    <a:pt x="243366" y="873364"/>
                    <a:pt x="327364" y="581285"/>
                    <a:pt x="693851" y="352451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13" name="Forma libre 37">
              <a:extLst>
                <a:ext uri="{FF2B5EF4-FFF2-40B4-BE49-F238E27FC236}">
                  <a16:creationId xmlns:a16="http://schemas.microsoft.com/office/drawing/2014/main" id="{BCD4C83B-4C7A-7E29-2AE6-7F387FB11989}"/>
                </a:ext>
              </a:extLst>
            </p:cNvPr>
            <p:cNvSpPr/>
            <p:nvPr userDrawn="1"/>
          </p:nvSpPr>
          <p:spPr>
            <a:xfrm>
              <a:off x="4670505" y="4876226"/>
              <a:ext cx="601261" cy="786599"/>
            </a:xfrm>
            <a:custGeom>
              <a:avLst/>
              <a:gdLst>
                <a:gd name="connsiteX0" fmla="*/ 438403 w 601261"/>
                <a:gd name="connsiteY0" fmla="*/ 654330 h 786599"/>
                <a:gd name="connsiteX1" fmla="*/ 310104 w 601261"/>
                <a:gd name="connsiteY1" fmla="*/ 684228 h 786599"/>
                <a:gd name="connsiteX2" fmla="*/ 174326 w 601261"/>
                <a:gd name="connsiteY2" fmla="*/ 642831 h 786599"/>
                <a:gd name="connsiteX3" fmla="*/ 98382 w 601261"/>
                <a:gd name="connsiteY3" fmla="*/ 538188 h 786599"/>
                <a:gd name="connsiteX4" fmla="*/ 0 w 601261"/>
                <a:gd name="connsiteY4" fmla="*/ 579586 h 786599"/>
                <a:gd name="connsiteX5" fmla="*/ 63862 w 601261"/>
                <a:gd name="connsiteY5" fmla="*/ 689403 h 786599"/>
                <a:gd name="connsiteX6" fmla="*/ 169723 w 601261"/>
                <a:gd name="connsiteY6" fmla="*/ 761273 h 786599"/>
                <a:gd name="connsiteX7" fmla="*/ 310104 w 601261"/>
                <a:gd name="connsiteY7" fmla="*/ 786571 h 786599"/>
                <a:gd name="connsiteX8" fmla="*/ 464869 w 601261"/>
                <a:gd name="connsiteY8" fmla="*/ 758398 h 786599"/>
                <a:gd name="connsiteX9" fmla="*/ 565552 w 601261"/>
                <a:gd name="connsiteY9" fmla="*/ 681928 h 786599"/>
                <a:gd name="connsiteX10" fmla="*/ 601222 w 601261"/>
                <a:gd name="connsiteY10" fmla="*/ 566362 h 786599"/>
                <a:gd name="connsiteX11" fmla="*/ 575908 w 601261"/>
                <a:gd name="connsiteY11" fmla="*/ 471493 h 786599"/>
                <a:gd name="connsiteX12" fmla="*/ 499964 w 601261"/>
                <a:gd name="connsiteY12" fmla="*/ 399048 h 786599"/>
                <a:gd name="connsiteX13" fmla="*/ 372240 w 601261"/>
                <a:gd name="connsiteY13" fmla="*/ 347302 h 786599"/>
                <a:gd name="connsiteX14" fmla="*/ 278461 w 601261"/>
                <a:gd name="connsiteY14" fmla="*/ 322004 h 786599"/>
                <a:gd name="connsiteX15" fmla="*/ 177778 w 601261"/>
                <a:gd name="connsiteY15" fmla="*/ 279456 h 786599"/>
                <a:gd name="connsiteX16" fmla="*/ 143258 w 601261"/>
                <a:gd name="connsiteY16" fmla="*/ 205862 h 786599"/>
                <a:gd name="connsiteX17" fmla="*/ 186408 w 601261"/>
                <a:gd name="connsiteY17" fmla="*/ 130542 h 786599"/>
                <a:gd name="connsiteX18" fmla="*/ 300899 w 601261"/>
                <a:gd name="connsiteY18" fmla="*/ 102369 h 786599"/>
                <a:gd name="connsiteX19" fmla="*/ 419417 w 601261"/>
                <a:gd name="connsiteY19" fmla="*/ 133417 h 786599"/>
                <a:gd name="connsiteX20" fmla="*/ 488457 w 601261"/>
                <a:gd name="connsiteY20" fmla="*/ 229435 h 786599"/>
                <a:gd name="connsiteX21" fmla="*/ 587990 w 601261"/>
                <a:gd name="connsiteY21" fmla="*/ 192638 h 786599"/>
                <a:gd name="connsiteX22" fmla="*/ 528731 w 601261"/>
                <a:gd name="connsiteY22" fmla="*/ 86270 h 786599"/>
                <a:gd name="connsiteX23" fmla="*/ 431499 w 601261"/>
                <a:gd name="connsiteY23" fmla="*/ 21874 h 786599"/>
                <a:gd name="connsiteX24" fmla="*/ 300324 w 601261"/>
                <a:gd name="connsiteY24" fmla="*/ 26 h 786599"/>
                <a:gd name="connsiteX25" fmla="*/ 156490 w 601261"/>
                <a:gd name="connsiteY25" fmla="*/ 27049 h 786599"/>
                <a:gd name="connsiteX26" fmla="*/ 60985 w 601261"/>
                <a:gd name="connsiteY26" fmla="*/ 102944 h 786599"/>
                <a:gd name="connsiteX27" fmla="*/ 26465 w 601261"/>
                <a:gd name="connsiteY27" fmla="*/ 214486 h 786599"/>
                <a:gd name="connsiteX28" fmla="*/ 116793 w 601261"/>
                <a:gd name="connsiteY28" fmla="*/ 378925 h 786599"/>
                <a:gd name="connsiteX29" fmla="*/ 228407 w 601261"/>
                <a:gd name="connsiteY29" fmla="*/ 426646 h 786599"/>
                <a:gd name="connsiteX30" fmla="*/ 321611 w 601261"/>
                <a:gd name="connsiteY30" fmla="*/ 451944 h 786599"/>
                <a:gd name="connsiteX31" fmla="*/ 416541 w 601261"/>
                <a:gd name="connsiteY31" fmla="*/ 484717 h 786599"/>
                <a:gd name="connsiteX32" fmla="*/ 469471 w 601261"/>
                <a:gd name="connsiteY32" fmla="*/ 524389 h 786599"/>
                <a:gd name="connsiteX33" fmla="*/ 486731 w 601261"/>
                <a:gd name="connsiteY33" fmla="*/ 576136 h 786599"/>
                <a:gd name="connsiteX34" fmla="*/ 438403 w 601261"/>
                <a:gd name="connsiteY34" fmla="*/ 654330 h 786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601261" h="786599">
                  <a:moveTo>
                    <a:pt x="438403" y="654330"/>
                  </a:moveTo>
                  <a:cubicBezTo>
                    <a:pt x="406760" y="673879"/>
                    <a:pt x="363610" y="684228"/>
                    <a:pt x="310104" y="684228"/>
                  </a:cubicBezTo>
                  <a:cubicBezTo>
                    <a:pt x="256598" y="684228"/>
                    <a:pt x="209996" y="670429"/>
                    <a:pt x="174326" y="642831"/>
                  </a:cubicBezTo>
                  <a:cubicBezTo>
                    <a:pt x="138765" y="616665"/>
                    <a:pt x="112224" y="580097"/>
                    <a:pt x="98382" y="538188"/>
                  </a:cubicBezTo>
                  <a:lnTo>
                    <a:pt x="0" y="579586"/>
                  </a:lnTo>
                  <a:cubicBezTo>
                    <a:pt x="13072" y="620385"/>
                    <a:pt x="34860" y="657855"/>
                    <a:pt x="63862" y="689403"/>
                  </a:cubicBezTo>
                  <a:cubicBezTo>
                    <a:pt x="93262" y="721043"/>
                    <a:pt x="129456" y="745617"/>
                    <a:pt x="169723" y="761273"/>
                  </a:cubicBezTo>
                  <a:cubicBezTo>
                    <a:pt x="214472" y="778574"/>
                    <a:pt x="262127" y="787163"/>
                    <a:pt x="310104" y="786571"/>
                  </a:cubicBezTo>
                  <a:cubicBezTo>
                    <a:pt x="369363" y="786571"/>
                    <a:pt x="421143" y="777372"/>
                    <a:pt x="464869" y="758398"/>
                  </a:cubicBezTo>
                  <a:cubicBezTo>
                    <a:pt x="508594" y="739424"/>
                    <a:pt x="541963" y="714701"/>
                    <a:pt x="565552" y="681928"/>
                  </a:cubicBezTo>
                  <a:cubicBezTo>
                    <a:pt x="589549" y="648230"/>
                    <a:pt x="602057" y="607713"/>
                    <a:pt x="601222" y="566362"/>
                  </a:cubicBezTo>
                  <a:cubicBezTo>
                    <a:pt x="601746" y="533002"/>
                    <a:pt x="592984" y="500161"/>
                    <a:pt x="575908" y="471493"/>
                  </a:cubicBezTo>
                  <a:cubicBezTo>
                    <a:pt x="559413" y="443895"/>
                    <a:pt x="534098" y="419747"/>
                    <a:pt x="499964" y="399048"/>
                  </a:cubicBezTo>
                  <a:cubicBezTo>
                    <a:pt x="466595" y="378350"/>
                    <a:pt x="423445" y="361101"/>
                    <a:pt x="372240" y="347302"/>
                  </a:cubicBezTo>
                  <a:lnTo>
                    <a:pt x="278461" y="322004"/>
                  </a:lnTo>
                  <a:cubicBezTo>
                    <a:pt x="234736" y="309929"/>
                    <a:pt x="201366" y="295555"/>
                    <a:pt x="177778" y="279456"/>
                  </a:cubicBezTo>
                  <a:cubicBezTo>
                    <a:pt x="154189" y="263358"/>
                    <a:pt x="143258" y="238634"/>
                    <a:pt x="143258" y="205862"/>
                  </a:cubicBezTo>
                  <a:cubicBezTo>
                    <a:pt x="143258" y="173089"/>
                    <a:pt x="157641" y="149516"/>
                    <a:pt x="186408" y="130542"/>
                  </a:cubicBezTo>
                  <a:cubicBezTo>
                    <a:pt x="215174" y="111568"/>
                    <a:pt x="253146" y="102369"/>
                    <a:pt x="300899" y="102369"/>
                  </a:cubicBezTo>
                  <a:cubicBezTo>
                    <a:pt x="348651" y="102369"/>
                    <a:pt x="386623" y="112718"/>
                    <a:pt x="419417" y="133417"/>
                  </a:cubicBezTo>
                  <a:cubicBezTo>
                    <a:pt x="452211" y="154115"/>
                    <a:pt x="475800" y="186313"/>
                    <a:pt x="488457" y="229435"/>
                  </a:cubicBezTo>
                  <a:lnTo>
                    <a:pt x="587990" y="192638"/>
                  </a:lnTo>
                  <a:cubicBezTo>
                    <a:pt x="576742" y="153075"/>
                    <a:pt x="556456" y="116662"/>
                    <a:pt x="528731" y="86270"/>
                  </a:cubicBezTo>
                  <a:cubicBezTo>
                    <a:pt x="501580" y="57769"/>
                    <a:pt x="468344" y="35760"/>
                    <a:pt x="431499" y="21874"/>
                  </a:cubicBezTo>
                  <a:cubicBezTo>
                    <a:pt x="389408" y="6902"/>
                    <a:pt x="344998" y="-497"/>
                    <a:pt x="300324" y="26"/>
                  </a:cubicBezTo>
                  <a:cubicBezTo>
                    <a:pt x="245667" y="26"/>
                    <a:pt x="197914" y="8650"/>
                    <a:pt x="156490" y="27049"/>
                  </a:cubicBezTo>
                  <a:cubicBezTo>
                    <a:pt x="115066" y="45448"/>
                    <a:pt x="83423" y="70171"/>
                    <a:pt x="60985" y="102944"/>
                  </a:cubicBezTo>
                  <a:cubicBezTo>
                    <a:pt x="37891" y="135504"/>
                    <a:pt x="25798" y="174578"/>
                    <a:pt x="26465" y="214486"/>
                  </a:cubicBezTo>
                  <a:cubicBezTo>
                    <a:pt x="24624" y="281584"/>
                    <a:pt x="59162" y="344450"/>
                    <a:pt x="116793" y="378925"/>
                  </a:cubicBezTo>
                  <a:cubicBezTo>
                    <a:pt x="151405" y="400313"/>
                    <a:pt x="189026" y="416400"/>
                    <a:pt x="228407" y="426646"/>
                  </a:cubicBezTo>
                  <a:lnTo>
                    <a:pt x="321611" y="451944"/>
                  </a:lnTo>
                  <a:cubicBezTo>
                    <a:pt x="354232" y="459804"/>
                    <a:pt x="386019" y="470780"/>
                    <a:pt x="416541" y="484717"/>
                  </a:cubicBezTo>
                  <a:cubicBezTo>
                    <a:pt x="440705" y="496216"/>
                    <a:pt x="458540" y="509440"/>
                    <a:pt x="469471" y="524389"/>
                  </a:cubicBezTo>
                  <a:cubicBezTo>
                    <a:pt x="480909" y="539195"/>
                    <a:pt x="486990" y="557432"/>
                    <a:pt x="486731" y="576136"/>
                  </a:cubicBezTo>
                  <a:cubicBezTo>
                    <a:pt x="486731" y="608909"/>
                    <a:pt x="470622" y="634782"/>
                    <a:pt x="438403" y="654330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14" name="Forma libre 38">
              <a:extLst>
                <a:ext uri="{FF2B5EF4-FFF2-40B4-BE49-F238E27FC236}">
                  <a16:creationId xmlns:a16="http://schemas.microsoft.com/office/drawing/2014/main" id="{563B2E89-8F7F-D7CC-20D5-09DAD880F18D}"/>
                </a:ext>
              </a:extLst>
            </p:cNvPr>
            <p:cNvSpPr/>
            <p:nvPr userDrawn="1"/>
          </p:nvSpPr>
          <p:spPr>
            <a:xfrm>
              <a:off x="5357452" y="4887751"/>
              <a:ext cx="563825" cy="762971"/>
            </a:xfrm>
            <a:custGeom>
              <a:avLst/>
              <a:gdLst>
                <a:gd name="connsiteX0" fmla="*/ 112190 w 563825"/>
                <a:gd name="connsiteY0" fmla="*/ 492741 h 762971"/>
                <a:gd name="connsiteX1" fmla="*/ 282488 w 563825"/>
                <a:gd name="connsiteY1" fmla="*/ 492741 h 762971"/>
                <a:gd name="connsiteX2" fmla="*/ 432074 w 563825"/>
                <a:gd name="connsiteY2" fmla="*/ 463418 h 762971"/>
                <a:gd name="connsiteX3" fmla="*/ 529306 w 563825"/>
                <a:gd name="connsiteY3" fmla="*/ 378324 h 762971"/>
                <a:gd name="connsiteX4" fmla="*/ 563826 w 563825"/>
                <a:gd name="connsiteY4" fmla="*/ 247808 h 762971"/>
                <a:gd name="connsiteX5" fmla="*/ 488457 w 563825"/>
                <a:gd name="connsiteY5" fmla="*/ 66120 h 762971"/>
                <a:gd name="connsiteX6" fmla="*/ 281337 w 563825"/>
                <a:gd name="connsiteY6" fmla="*/ 0 h 762971"/>
                <a:gd name="connsiteX7" fmla="*/ 0 w 563825"/>
                <a:gd name="connsiteY7" fmla="*/ 0 h 762971"/>
                <a:gd name="connsiteX8" fmla="*/ 0 w 563825"/>
                <a:gd name="connsiteY8" fmla="*/ 762972 h 762971"/>
                <a:gd name="connsiteX9" fmla="*/ 112190 w 563825"/>
                <a:gd name="connsiteY9" fmla="*/ 762972 h 762971"/>
                <a:gd name="connsiteX10" fmla="*/ 272707 w 563825"/>
                <a:gd name="connsiteY10" fmla="*/ 101768 h 762971"/>
                <a:gd name="connsiteX11" fmla="*/ 399856 w 563825"/>
                <a:gd name="connsiteY11" fmla="*/ 137990 h 762971"/>
                <a:gd name="connsiteX12" fmla="*/ 445883 w 563825"/>
                <a:gd name="connsiteY12" fmla="*/ 247808 h 762971"/>
                <a:gd name="connsiteX13" fmla="*/ 399856 w 563825"/>
                <a:gd name="connsiteY13" fmla="*/ 356475 h 762971"/>
                <a:gd name="connsiteX14" fmla="*/ 272707 w 563825"/>
                <a:gd name="connsiteY14" fmla="*/ 393273 h 762971"/>
                <a:gd name="connsiteX15" fmla="*/ 112190 w 563825"/>
                <a:gd name="connsiteY15" fmla="*/ 393273 h 762971"/>
                <a:gd name="connsiteX16" fmla="*/ 112190 w 563825"/>
                <a:gd name="connsiteY16" fmla="*/ 101768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63825" h="762971">
                  <a:moveTo>
                    <a:pt x="112190" y="492741"/>
                  </a:moveTo>
                  <a:lnTo>
                    <a:pt x="282488" y="492741"/>
                  </a:lnTo>
                  <a:cubicBezTo>
                    <a:pt x="340597" y="492741"/>
                    <a:pt x="390650" y="482966"/>
                    <a:pt x="432074" y="463418"/>
                  </a:cubicBezTo>
                  <a:cubicBezTo>
                    <a:pt x="472169" y="445255"/>
                    <a:pt x="505999" y="415650"/>
                    <a:pt x="529306" y="378324"/>
                  </a:cubicBezTo>
                  <a:cubicBezTo>
                    <a:pt x="552319" y="341526"/>
                    <a:pt x="563826" y="297829"/>
                    <a:pt x="563826" y="247808"/>
                  </a:cubicBezTo>
                  <a:cubicBezTo>
                    <a:pt x="563826" y="170763"/>
                    <a:pt x="538511" y="110392"/>
                    <a:pt x="488457" y="66120"/>
                  </a:cubicBezTo>
                  <a:cubicBezTo>
                    <a:pt x="438403" y="21848"/>
                    <a:pt x="369363" y="0"/>
                    <a:pt x="281337" y="0"/>
                  </a:cubicBezTo>
                  <a:lnTo>
                    <a:pt x="0" y="0"/>
                  </a:lnTo>
                  <a:lnTo>
                    <a:pt x="0" y="762972"/>
                  </a:lnTo>
                  <a:lnTo>
                    <a:pt x="112190" y="762972"/>
                  </a:lnTo>
                  <a:close/>
                  <a:moveTo>
                    <a:pt x="272707" y="101768"/>
                  </a:moveTo>
                  <a:cubicBezTo>
                    <a:pt x="326789" y="101768"/>
                    <a:pt x="369363" y="113842"/>
                    <a:pt x="399856" y="137990"/>
                  </a:cubicBezTo>
                  <a:cubicBezTo>
                    <a:pt x="430349" y="162139"/>
                    <a:pt x="445883" y="198936"/>
                    <a:pt x="445883" y="247808"/>
                  </a:cubicBezTo>
                  <a:cubicBezTo>
                    <a:pt x="445883" y="296679"/>
                    <a:pt x="430349" y="331752"/>
                    <a:pt x="399856" y="356475"/>
                  </a:cubicBezTo>
                  <a:cubicBezTo>
                    <a:pt x="369363" y="381199"/>
                    <a:pt x="326789" y="393273"/>
                    <a:pt x="272707" y="393273"/>
                  </a:cubicBezTo>
                  <a:lnTo>
                    <a:pt x="112190" y="393273"/>
                  </a:lnTo>
                  <a:lnTo>
                    <a:pt x="112190" y="101768"/>
                  </a:ln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15" name="Forma libre 39">
              <a:extLst>
                <a:ext uri="{FF2B5EF4-FFF2-40B4-BE49-F238E27FC236}">
                  <a16:creationId xmlns:a16="http://schemas.microsoft.com/office/drawing/2014/main" id="{BBDD2E13-756F-F65E-9C7B-E570969F041E}"/>
                </a:ext>
              </a:extLst>
            </p:cNvPr>
            <p:cNvSpPr/>
            <p:nvPr userDrawn="1"/>
          </p:nvSpPr>
          <p:spPr>
            <a:xfrm>
              <a:off x="6193409" y="4887751"/>
              <a:ext cx="521250" cy="762971"/>
            </a:xfrm>
            <a:custGeom>
              <a:avLst/>
              <a:gdLst>
                <a:gd name="connsiteX0" fmla="*/ 521251 w 521250"/>
                <a:gd name="connsiteY0" fmla="*/ 661779 h 762971"/>
                <a:gd name="connsiteX1" fmla="*/ 112190 w 521250"/>
                <a:gd name="connsiteY1" fmla="*/ 661779 h 762971"/>
                <a:gd name="connsiteX2" fmla="*/ 112190 w 521250"/>
                <a:gd name="connsiteY2" fmla="*/ 426045 h 762971"/>
                <a:gd name="connsiteX3" fmla="*/ 476375 w 521250"/>
                <a:gd name="connsiteY3" fmla="*/ 426045 h 762971"/>
                <a:gd name="connsiteX4" fmla="*/ 476375 w 521250"/>
                <a:gd name="connsiteY4" fmla="*/ 326002 h 762971"/>
                <a:gd name="connsiteX5" fmla="*/ 112190 w 521250"/>
                <a:gd name="connsiteY5" fmla="*/ 326002 h 762971"/>
                <a:gd name="connsiteX6" fmla="*/ 112190 w 521250"/>
                <a:gd name="connsiteY6" fmla="*/ 101768 h 762971"/>
                <a:gd name="connsiteX7" fmla="*/ 521251 w 521250"/>
                <a:gd name="connsiteY7" fmla="*/ 101768 h 762971"/>
                <a:gd name="connsiteX8" fmla="*/ 521251 w 521250"/>
                <a:gd name="connsiteY8" fmla="*/ 0 h 762971"/>
                <a:gd name="connsiteX9" fmla="*/ 112190 w 521250"/>
                <a:gd name="connsiteY9" fmla="*/ 0 h 762971"/>
                <a:gd name="connsiteX10" fmla="*/ 47177 w 521250"/>
                <a:gd name="connsiteY10" fmla="*/ 0 h 762971"/>
                <a:gd name="connsiteX11" fmla="*/ 0 w 521250"/>
                <a:gd name="connsiteY11" fmla="*/ 0 h 762971"/>
                <a:gd name="connsiteX12" fmla="*/ 0 w 521250"/>
                <a:gd name="connsiteY12" fmla="*/ 762972 h 762971"/>
                <a:gd name="connsiteX13" fmla="*/ 47177 w 521250"/>
                <a:gd name="connsiteY13" fmla="*/ 762972 h 762971"/>
                <a:gd name="connsiteX14" fmla="*/ 112190 w 521250"/>
                <a:gd name="connsiteY14" fmla="*/ 762972 h 762971"/>
                <a:gd name="connsiteX15" fmla="*/ 521251 w 521250"/>
                <a:gd name="connsiteY15" fmla="*/ 762972 h 762971"/>
                <a:gd name="connsiteX16" fmla="*/ 521251 w 521250"/>
                <a:gd name="connsiteY16" fmla="*/ 661779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21250" h="762971">
                  <a:moveTo>
                    <a:pt x="521251" y="661779"/>
                  </a:moveTo>
                  <a:lnTo>
                    <a:pt x="112190" y="661779"/>
                  </a:lnTo>
                  <a:lnTo>
                    <a:pt x="112190" y="426045"/>
                  </a:lnTo>
                  <a:lnTo>
                    <a:pt x="476375" y="426045"/>
                  </a:lnTo>
                  <a:lnTo>
                    <a:pt x="476375" y="326002"/>
                  </a:lnTo>
                  <a:lnTo>
                    <a:pt x="112190" y="326002"/>
                  </a:lnTo>
                  <a:lnTo>
                    <a:pt x="112190" y="101768"/>
                  </a:lnTo>
                  <a:lnTo>
                    <a:pt x="521251" y="101768"/>
                  </a:lnTo>
                  <a:lnTo>
                    <a:pt x="521251" y="0"/>
                  </a:lnTo>
                  <a:lnTo>
                    <a:pt x="112190" y="0"/>
                  </a:lnTo>
                  <a:lnTo>
                    <a:pt x="47177" y="0"/>
                  </a:lnTo>
                  <a:lnTo>
                    <a:pt x="0" y="0"/>
                  </a:lnTo>
                  <a:lnTo>
                    <a:pt x="0" y="762972"/>
                  </a:lnTo>
                  <a:lnTo>
                    <a:pt x="47177" y="762972"/>
                  </a:lnTo>
                  <a:lnTo>
                    <a:pt x="112190" y="762972"/>
                  </a:lnTo>
                  <a:lnTo>
                    <a:pt x="521251" y="762972"/>
                  </a:lnTo>
                  <a:lnTo>
                    <a:pt x="521251" y="661779"/>
                  </a:ln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16" name="Forma libre 40">
              <a:extLst>
                <a:ext uri="{FF2B5EF4-FFF2-40B4-BE49-F238E27FC236}">
                  <a16:creationId xmlns:a16="http://schemas.microsoft.com/office/drawing/2014/main" id="{B0208AA6-8027-5466-602D-856DF7703DD2}"/>
                </a:ext>
              </a:extLst>
            </p:cNvPr>
            <p:cNvSpPr/>
            <p:nvPr userDrawn="1"/>
          </p:nvSpPr>
          <p:spPr>
            <a:xfrm>
              <a:off x="6776221" y="5086094"/>
              <a:ext cx="475224" cy="564628"/>
            </a:xfrm>
            <a:custGeom>
              <a:avLst/>
              <a:gdLst>
                <a:gd name="connsiteX0" fmla="*/ 107012 w 475224"/>
                <a:gd name="connsiteY0" fmla="*/ 236327 h 564628"/>
                <a:gd name="connsiteX1" fmla="*/ 145559 w 475224"/>
                <a:gd name="connsiteY1" fmla="*/ 132834 h 564628"/>
                <a:gd name="connsiteX2" fmla="*/ 245092 w 475224"/>
                <a:gd name="connsiteY2" fmla="*/ 94887 h 564628"/>
                <a:gd name="connsiteX3" fmla="*/ 333693 w 475224"/>
                <a:gd name="connsiteY3" fmla="*/ 132259 h 564628"/>
                <a:gd name="connsiteX4" fmla="*/ 367638 w 475224"/>
                <a:gd name="connsiteY4" fmla="*/ 232302 h 564628"/>
                <a:gd name="connsiteX5" fmla="*/ 367638 w 475224"/>
                <a:gd name="connsiteY5" fmla="*/ 564629 h 564628"/>
                <a:gd name="connsiteX6" fmla="*/ 475225 w 475224"/>
                <a:gd name="connsiteY6" fmla="*/ 564629 h 564628"/>
                <a:gd name="connsiteX7" fmla="*/ 475225 w 475224"/>
                <a:gd name="connsiteY7" fmla="*/ 215053 h 564628"/>
                <a:gd name="connsiteX8" fmla="*/ 448759 w 475224"/>
                <a:gd name="connsiteY8" fmla="*/ 101211 h 564628"/>
                <a:gd name="connsiteX9" fmla="*/ 376268 w 475224"/>
                <a:gd name="connsiteY9" fmla="*/ 26466 h 564628"/>
                <a:gd name="connsiteX10" fmla="*/ 163970 w 475224"/>
                <a:gd name="connsiteY10" fmla="*/ 29916 h 564628"/>
                <a:gd name="connsiteX11" fmla="*/ 107012 w 475224"/>
                <a:gd name="connsiteY11" fmla="*/ 93162 h 564628"/>
                <a:gd name="connsiteX12" fmla="*/ 107012 w 475224"/>
                <a:gd name="connsiteY12" fmla="*/ 10942 h 564628"/>
                <a:gd name="connsiteX13" fmla="*/ 0 w 475224"/>
                <a:gd name="connsiteY13" fmla="*/ 10942 h 564628"/>
                <a:gd name="connsiteX14" fmla="*/ 0 w 475224"/>
                <a:gd name="connsiteY14" fmla="*/ 564629 h 564628"/>
                <a:gd name="connsiteX15" fmla="*/ 107012 w 475224"/>
                <a:gd name="connsiteY15" fmla="*/ 564629 h 564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75224" h="564628">
                  <a:moveTo>
                    <a:pt x="107012" y="236327"/>
                  </a:moveTo>
                  <a:cubicBezTo>
                    <a:pt x="107012" y="192055"/>
                    <a:pt x="119669" y="157557"/>
                    <a:pt x="145559" y="132834"/>
                  </a:cubicBezTo>
                  <a:cubicBezTo>
                    <a:pt x="171449" y="108111"/>
                    <a:pt x="204819" y="94887"/>
                    <a:pt x="245092" y="94887"/>
                  </a:cubicBezTo>
                  <a:cubicBezTo>
                    <a:pt x="278685" y="93742"/>
                    <a:pt x="311082" y="107409"/>
                    <a:pt x="333693" y="132259"/>
                  </a:cubicBezTo>
                  <a:cubicBezTo>
                    <a:pt x="356131" y="156982"/>
                    <a:pt x="367638" y="190330"/>
                    <a:pt x="367638" y="232302"/>
                  </a:cubicBezTo>
                  <a:lnTo>
                    <a:pt x="367638" y="564629"/>
                  </a:lnTo>
                  <a:lnTo>
                    <a:pt x="475225" y="564629"/>
                  </a:lnTo>
                  <a:lnTo>
                    <a:pt x="475225" y="215053"/>
                  </a:lnTo>
                  <a:cubicBezTo>
                    <a:pt x="475225" y="171356"/>
                    <a:pt x="466595" y="133409"/>
                    <a:pt x="448759" y="101211"/>
                  </a:cubicBezTo>
                  <a:cubicBezTo>
                    <a:pt x="432247" y="69882"/>
                    <a:pt x="407088" y="43939"/>
                    <a:pt x="376268" y="26466"/>
                  </a:cubicBezTo>
                  <a:cubicBezTo>
                    <a:pt x="309880" y="-10015"/>
                    <a:pt x="229138" y="-8704"/>
                    <a:pt x="163970" y="29916"/>
                  </a:cubicBezTo>
                  <a:cubicBezTo>
                    <a:pt x="139501" y="45331"/>
                    <a:pt x="119784" y="67225"/>
                    <a:pt x="107012" y="93162"/>
                  </a:cubicBezTo>
                  <a:lnTo>
                    <a:pt x="107012" y="10942"/>
                  </a:lnTo>
                  <a:lnTo>
                    <a:pt x="0" y="10942"/>
                  </a:lnTo>
                  <a:lnTo>
                    <a:pt x="0" y="564629"/>
                  </a:lnTo>
                  <a:lnTo>
                    <a:pt x="107012" y="564629"/>
                  </a:ln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17" name="Forma libre 41">
              <a:extLst>
                <a:ext uri="{FF2B5EF4-FFF2-40B4-BE49-F238E27FC236}">
                  <a16:creationId xmlns:a16="http://schemas.microsoft.com/office/drawing/2014/main" id="{4A3AE06A-9439-8B0E-476D-127B73A0DBE6}"/>
                </a:ext>
              </a:extLst>
            </p:cNvPr>
            <p:cNvSpPr/>
            <p:nvPr userDrawn="1"/>
          </p:nvSpPr>
          <p:spPr>
            <a:xfrm>
              <a:off x="7321026" y="5086072"/>
              <a:ext cx="521901" cy="576762"/>
            </a:xfrm>
            <a:custGeom>
              <a:avLst/>
              <a:gdLst>
                <a:gd name="connsiteX0" fmla="*/ 512081 w 521901"/>
                <a:gd name="connsiteY0" fmla="*/ 438160 h 576762"/>
                <a:gd name="connsiteX1" fmla="*/ 429233 w 521901"/>
                <a:gd name="connsiteY1" fmla="*/ 386988 h 576762"/>
                <a:gd name="connsiteX2" fmla="*/ 387809 w 521901"/>
                <a:gd name="connsiteY2" fmla="*/ 442184 h 576762"/>
                <a:gd name="connsiteX3" fmla="*/ 334303 w 521901"/>
                <a:gd name="connsiteY3" fmla="*/ 472657 h 576762"/>
                <a:gd name="connsiteX4" fmla="*/ 271592 w 521901"/>
                <a:gd name="connsiteY4" fmla="*/ 481857 h 576762"/>
                <a:gd name="connsiteX5" fmla="*/ 187593 w 521901"/>
                <a:gd name="connsiteY5" fmla="*/ 460008 h 576762"/>
                <a:gd name="connsiteX6" fmla="*/ 128909 w 521901"/>
                <a:gd name="connsiteY6" fmla="*/ 395038 h 576762"/>
                <a:gd name="connsiteX7" fmla="*/ 108773 w 521901"/>
                <a:gd name="connsiteY7" fmla="*/ 312818 h 576762"/>
                <a:gd name="connsiteX8" fmla="*/ 520711 w 521901"/>
                <a:gd name="connsiteY8" fmla="*/ 312818 h 576762"/>
                <a:gd name="connsiteX9" fmla="*/ 521861 w 521901"/>
                <a:gd name="connsiteY9" fmla="*/ 297869 h 576762"/>
                <a:gd name="connsiteX10" fmla="*/ 521861 w 521901"/>
                <a:gd name="connsiteY10" fmla="*/ 283495 h 576762"/>
                <a:gd name="connsiteX11" fmla="*/ 489067 w 521901"/>
                <a:gd name="connsiteY11" fmla="*/ 134581 h 576762"/>
                <a:gd name="connsiteX12" fmla="*/ 265838 w 521901"/>
                <a:gd name="connsiteY12" fmla="*/ 40 h 576762"/>
                <a:gd name="connsiteX13" fmla="*/ 158251 w 521901"/>
                <a:gd name="connsiteY13" fmla="*/ 20164 h 576762"/>
                <a:gd name="connsiteX14" fmla="*/ 74253 w 521901"/>
                <a:gd name="connsiteY14" fmla="*/ 78810 h 576762"/>
                <a:gd name="connsiteX15" fmla="*/ 19021 w 521901"/>
                <a:gd name="connsiteY15" fmla="*/ 169653 h 576762"/>
                <a:gd name="connsiteX16" fmla="*/ 35 w 521901"/>
                <a:gd name="connsiteY16" fmla="*/ 288095 h 576762"/>
                <a:gd name="connsiteX17" fmla="*/ 34555 w 521901"/>
                <a:gd name="connsiteY17" fmla="*/ 438735 h 576762"/>
                <a:gd name="connsiteX18" fmla="*/ 130635 w 521901"/>
                <a:gd name="connsiteY18" fmla="*/ 539928 h 576762"/>
                <a:gd name="connsiteX19" fmla="*/ 271592 w 521901"/>
                <a:gd name="connsiteY19" fmla="*/ 576725 h 576762"/>
                <a:gd name="connsiteX20" fmla="*/ 364796 w 521901"/>
                <a:gd name="connsiteY20" fmla="*/ 562926 h 576762"/>
                <a:gd name="connsiteX21" fmla="*/ 447643 w 521901"/>
                <a:gd name="connsiteY21" fmla="*/ 518079 h 576762"/>
                <a:gd name="connsiteX22" fmla="*/ 512081 w 521901"/>
                <a:gd name="connsiteY22" fmla="*/ 438160 h 576762"/>
                <a:gd name="connsiteX23" fmla="*/ 149621 w 521901"/>
                <a:gd name="connsiteY23" fmla="*/ 141480 h 576762"/>
                <a:gd name="connsiteX24" fmla="*/ 199675 w 521901"/>
                <a:gd name="connsiteY24" fmla="*/ 102958 h 576762"/>
                <a:gd name="connsiteX25" fmla="*/ 264688 w 521901"/>
                <a:gd name="connsiteY25" fmla="*/ 90884 h 576762"/>
                <a:gd name="connsiteX26" fmla="*/ 372275 w 521901"/>
                <a:gd name="connsiteY26" fmla="*/ 138605 h 576762"/>
                <a:gd name="connsiteX27" fmla="*/ 410822 w 521901"/>
                <a:gd name="connsiteY27" fmla="*/ 233474 h 576762"/>
                <a:gd name="connsiteX28" fmla="*/ 112225 w 521901"/>
                <a:gd name="connsiteY28" fmla="*/ 233474 h 576762"/>
                <a:gd name="connsiteX29" fmla="*/ 118553 w 521901"/>
                <a:gd name="connsiteY29" fmla="*/ 203576 h 576762"/>
                <a:gd name="connsiteX30" fmla="*/ 149621 w 521901"/>
                <a:gd name="connsiteY30" fmla="*/ 141480 h 576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21901" h="576762">
                  <a:moveTo>
                    <a:pt x="512081" y="438160"/>
                  </a:moveTo>
                  <a:lnTo>
                    <a:pt x="429233" y="386988"/>
                  </a:lnTo>
                  <a:cubicBezTo>
                    <a:pt x="418952" y="407784"/>
                    <a:pt x="404908" y="426499"/>
                    <a:pt x="387809" y="442184"/>
                  </a:cubicBezTo>
                  <a:cubicBezTo>
                    <a:pt x="372350" y="456041"/>
                    <a:pt x="354106" y="466430"/>
                    <a:pt x="334303" y="472657"/>
                  </a:cubicBezTo>
                  <a:cubicBezTo>
                    <a:pt x="313953" y="478729"/>
                    <a:pt x="292827" y="481828"/>
                    <a:pt x="271592" y="481857"/>
                  </a:cubicBezTo>
                  <a:cubicBezTo>
                    <a:pt x="242135" y="482276"/>
                    <a:pt x="213109" y="474727"/>
                    <a:pt x="187593" y="460008"/>
                  </a:cubicBezTo>
                  <a:cubicBezTo>
                    <a:pt x="162031" y="444634"/>
                    <a:pt x="141607" y="422020"/>
                    <a:pt x="128909" y="395038"/>
                  </a:cubicBezTo>
                  <a:cubicBezTo>
                    <a:pt x="117098" y="369136"/>
                    <a:pt x="110268" y="341244"/>
                    <a:pt x="108773" y="312818"/>
                  </a:cubicBezTo>
                  <a:lnTo>
                    <a:pt x="520711" y="312818"/>
                  </a:lnTo>
                  <a:cubicBezTo>
                    <a:pt x="521649" y="307891"/>
                    <a:pt x="522034" y="302877"/>
                    <a:pt x="521861" y="297869"/>
                  </a:cubicBezTo>
                  <a:lnTo>
                    <a:pt x="521861" y="283495"/>
                  </a:lnTo>
                  <a:cubicBezTo>
                    <a:pt x="521861" y="226574"/>
                    <a:pt x="510930" y="177128"/>
                    <a:pt x="489067" y="134581"/>
                  </a:cubicBezTo>
                  <a:cubicBezTo>
                    <a:pt x="446671" y="50625"/>
                    <a:pt x="359922" y="-1656"/>
                    <a:pt x="265838" y="40"/>
                  </a:cubicBezTo>
                  <a:cubicBezTo>
                    <a:pt x="229011" y="-282"/>
                    <a:pt x="192472" y="6554"/>
                    <a:pt x="158251" y="20164"/>
                  </a:cubicBezTo>
                  <a:cubicBezTo>
                    <a:pt x="126447" y="33612"/>
                    <a:pt x="97830" y="53592"/>
                    <a:pt x="74253" y="78810"/>
                  </a:cubicBezTo>
                  <a:cubicBezTo>
                    <a:pt x="49669" y="104884"/>
                    <a:pt x="30850" y="135834"/>
                    <a:pt x="19021" y="169653"/>
                  </a:cubicBezTo>
                  <a:cubicBezTo>
                    <a:pt x="5886" y="207739"/>
                    <a:pt x="-535" y="247813"/>
                    <a:pt x="35" y="288095"/>
                  </a:cubicBezTo>
                  <a:cubicBezTo>
                    <a:pt x="35" y="345016"/>
                    <a:pt x="11541" y="395613"/>
                    <a:pt x="34555" y="438735"/>
                  </a:cubicBezTo>
                  <a:cubicBezTo>
                    <a:pt x="56682" y="480638"/>
                    <a:pt x="89925" y="515647"/>
                    <a:pt x="130635" y="539928"/>
                  </a:cubicBezTo>
                  <a:cubicBezTo>
                    <a:pt x="173377" y="564823"/>
                    <a:pt x="222125" y="577547"/>
                    <a:pt x="271592" y="576725"/>
                  </a:cubicBezTo>
                  <a:cubicBezTo>
                    <a:pt x="303172" y="576731"/>
                    <a:pt x="334573" y="572079"/>
                    <a:pt x="364796" y="562926"/>
                  </a:cubicBezTo>
                  <a:cubicBezTo>
                    <a:pt x="395075" y="553525"/>
                    <a:pt x="423220" y="538289"/>
                    <a:pt x="447643" y="518079"/>
                  </a:cubicBezTo>
                  <a:cubicBezTo>
                    <a:pt x="473982" y="495748"/>
                    <a:pt x="495851" y="468632"/>
                    <a:pt x="512081" y="438160"/>
                  </a:cubicBezTo>
                  <a:close/>
                  <a:moveTo>
                    <a:pt x="149621" y="141480"/>
                  </a:moveTo>
                  <a:cubicBezTo>
                    <a:pt x="162779" y="124617"/>
                    <a:pt x="179999" y="111364"/>
                    <a:pt x="199675" y="102958"/>
                  </a:cubicBezTo>
                  <a:cubicBezTo>
                    <a:pt x="220347" y="94713"/>
                    <a:pt x="242434" y="90608"/>
                    <a:pt x="264688" y="90884"/>
                  </a:cubicBezTo>
                  <a:cubicBezTo>
                    <a:pt x="305945" y="89625"/>
                    <a:pt x="345533" y="107184"/>
                    <a:pt x="372275" y="138605"/>
                  </a:cubicBezTo>
                  <a:cubicBezTo>
                    <a:pt x="392412" y="161604"/>
                    <a:pt x="405069" y="193227"/>
                    <a:pt x="410822" y="233474"/>
                  </a:cubicBezTo>
                  <a:lnTo>
                    <a:pt x="112225" y="233474"/>
                  </a:lnTo>
                  <a:cubicBezTo>
                    <a:pt x="113605" y="223366"/>
                    <a:pt x="115717" y="213373"/>
                    <a:pt x="118553" y="203576"/>
                  </a:cubicBezTo>
                  <a:cubicBezTo>
                    <a:pt x="124899" y="181106"/>
                    <a:pt x="135439" y="160034"/>
                    <a:pt x="149621" y="141480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18" name="Forma libre 42">
              <a:extLst>
                <a:ext uri="{FF2B5EF4-FFF2-40B4-BE49-F238E27FC236}">
                  <a16:creationId xmlns:a16="http://schemas.microsoft.com/office/drawing/2014/main" id="{E48E0EFC-0374-DFE5-B776-B8227D7B999E}"/>
                </a:ext>
              </a:extLst>
            </p:cNvPr>
            <p:cNvSpPr/>
            <p:nvPr userDrawn="1"/>
          </p:nvSpPr>
          <p:spPr>
            <a:xfrm>
              <a:off x="7914804" y="5086102"/>
              <a:ext cx="288816" cy="564621"/>
            </a:xfrm>
            <a:custGeom>
              <a:avLst/>
              <a:gdLst>
                <a:gd name="connsiteX0" fmla="*/ 288817 w 288816"/>
                <a:gd name="connsiteY0" fmla="*/ 113278 h 564621"/>
                <a:gd name="connsiteX1" fmla="*/ 288817 w 288816"/>
                <a:gd name="connsiteY1" fmla="*/ 10 h 564621"/>
                <a:gd name="connsiteX2" fmla="*/ 257174 w 288816"/>
                <a:gd name="connsiteY2" fmla="*/ 10 h 564621"/>
                <a:gd name="connsiteX3" fmla="*/ 169148 w 288816"/>
                <a:gd name="connsiteY3" fmla="*/ 25309 h 564621"/>
                <a:gd name="connsiteX4" fmla="*/ 107012 w 288816"/>
                <a:gd name="connsiteY4" fmla="*/ 101778 h 564621"/>
                <a:gd name="connsiteX5" fmla="*/ 107012 w 288816"/>
                <a:gd name="connsiteY5" fmla="*/ 10935 h 564621"/>
                <a:gd name="connsiteX6" fmla="*/ 0 w 288816"/>
                <a:gd name="connsiteY6" fmla="*/ 10935 h 564621"/>
                <a:gd name="connsiteX7" fmla="*/ 0 w 288816"/>
                <a:gd name="connsiteY7" fmla="*/ 564621 h 564621"/>
                <a:gd name="connsiteX8" fmla="*/ 107012 w 288816"/>
                <a:gd name="connsiteY8" fmla="*/ 564621 h 564621"/>
                <a:gd name="connsiteX9" fmla="*/ 107012 w 288816"/>
                <a:gd name="connsiteY9" fmla="*/ 269092 h 564621"/>
                <a:gd name="connsiteX10" fmla="*/ 142682 w 288816"/>
                <a:gd name="connsiteY10" fmla="*/ 155825 h 564621"/>
                <a:gd name="connsiteX11" fmla="*/ 234160 w 288816"/>
                <a:gd name="connsiteY11" fmla="*/ 113278 h 56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8816" h="564621">
                  <a:moveTo>
                    <a:pt x="288817" y="113278"/>
                  </a:moveTo>
                  <a:lnTo>
                    <a:pt x="288817" y="10"/>
                  </a:lnTo>
                  <a:lnTo>
                    <a:pt x="257174" y="10"/>
                  </a:lnTo>
                  <a:cubicBezTo>
                    <a:pt x="225990" y="-346"/>
                    <a:pt x="195383" y="8451"/>
                    <a:pt x="169148" y="25309"/>
                  </a:cubicBezTo>
                  <a:cubicBezTo>
                    <a:pt x="141526" y="44317"/>
                    <a:pt x="119957" y="70863"/>
                    <a:pt x="107012" y="101778"/>
                  </a:cubicBezTo>
                  <a:lnTo>
                    <a:pt x="107012" y="10935"/>
                  </a:lnTo>
                  <a:lnTo>
                    <a:pt x="0" y="10935"/>
                  </a:lnTo>
                  <a:lnTo>
                    <a:pt x="0" y="564621"/>
                  </a:lnTo>
                  <a:lnTo>
                    <a:pt x="107012" y="564621"/>
                  </a:lnTo>
                  <a:lnTo>
                    <a:pt x="107012" y="269092"/>
                  </a:lnTo>
                  <a:cubicBezTo>
                    <a:pt x="107012" y="221945"/>
                    <a:pt x="118518" y="184573"/>
                    <a:pt x="142682" y="155825"/>
                  </a:cubicBezTo>
                  <a:cubicBezTo>
                    <a:pt x="165051" y="128393"/>
                    <a:pt x="198760" y="112714"/>
                    <a:pt x="234160" y="113278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19" name="Forma libre 43">
              <a:extLst>
                <a:ext uri="{FF2B5EF4-FFF2-40B4-BE49-F238E27FC236}">
                  <a16:creationId xmlns:a16="http://schemas.microsoft.com/office/drawing/2014/main" id="{B8BAC276-EF74-E3D1-0BE1-0B6193FFD0C2}"/>
                </a:ext>
              </a:extLst>
            </p:cNvPr>
            <p:cNvSpPr/>
            <p:nvPr userDrawn="1"/>
          </p:nvSpPr>
          <p:spPr>
            <a:xfrm>
              <a:off x="8208764" y="5086052"/>
              <a:ext cx="533368" cy="758435"/>
            </a:xfrm>
            <a:custGeom>
              <a:avLst/>
              <a:gdLst>
                <a:gd name="connsiteX0" fmla="*/ 120855 w 533368"/>
                <a:gd name="connsiteY0" fmla="*/ 491076 h 758435"/>
                <a:gd name="connsiteX1" fmla="*/ 246277 w 533368"/>
                <a:gd name="connsiteY1" fmla="*/ 525573 h 758435"/>
                <a:gd name="connsiteX2" fmla="*/ 413123 w 533368"/>
                <a:gd name="connsiteY2" fmla="*/ 440479 h 758435"/>
                <a:gd name="connsiteX3" fmla="*/ 425205 w 533368"/>
                <a:gd name="connsiteY3" fmla="*/ 420930 h 758435"/>
                <a:gd name="connsiteX4" fmla="*/ 425205 w 533368"/>
                <a:gd name="connsiteY4" fmla="*/ 499125 h 758435"/>
                <a:gd name="connsiteX5" fmla="*/ 402192 w 533368"/>
                <a:gd name="connsiteY5" fmla="*/ 589969 h 758435"/>
                <a:gd name="connsiteX6" fmla="*/ 341207 w 533368"/>
                <a:gd name="connsiteY6" fmla="*/ 645165 h 758435"/>
                <a:gd name="connsiteX7" fmla="*/ 257209 w 533368"/>
                <a:gd name="connsiteY7" fmla="*/ 663564 h 758435"/>
                <a:gd name="connsiteX8" fmla="*/ 161128 w 533368"/>
                <a:gd name="connsiteY8" fmla="*/ 638265 h 758435"/>
                <a:gd name="connsiteX9" fmla="*/ 90362 w 533368"/>
                <a:gd name="connsiteY9" fmla="*/ 566970 h 758435"/>
                <a:gd name="connsiteX10" fmla="*/ 15569 w 533368"/>
                <a:gd name="connsiteY10" fmla="*/ 626766 h 758435"/>
                <a:gd name="connsiteX11" fmla="*/ 162854 w 533368"/>
                <a:gd name="connsiteY11" fmla="*/ 744633 h 758435"/>
                <a:gd name="connsiteX12" fmla="*/ 399315 w 533368"/>
                <a:gd name="connsiteY12" fmla="*/ 727959 h 758435"/>
                <a:gd name="connsiteX13" fmla="*/ 497122 w 533368"/>
                <a:gd name="connsiteY13" fmla="*/ 638265 h 758435"/>
                <a:gd name="connsiteX14" fmla="*/ 533368 w 533368"/>
                <a:gd name="connsiteY14" fmla="*/ 493950 h 758435"/>
                <a:gd name="connsiteX15" fmla="*/ 533368 w 533368"/>
                <a:gd name="connsiteY15" fmla="*/ 10984 h 758435"/>
                <a:gd name="connsiteX16" fmla="*/ 425205 w 533368"/>
                <a:gd name="connsiteY16" fmla="*/ 10984 h 758435"/>
                <a:gd name="connsiteX17" fmla="*/ 425205 w 533368"/>
                <a:gd name="connsiteY17" fmla="*/ 104127 h 758435"/>
                <a:gd name="connsiteX18" fmla="*/ 413123 w 533368"/>
                <a:gd name="connsiteY18" fmla="*/ 84579 h 758435"/>
                <a:gd name="connsiteX19" fmla="*/ 346385 w 533368"/>
                <a:gd name="connsiteY19" fmla="*/ 23058 h 758435"/>
                <a:gd name="connsiteX20" fmla="*/ 246277 w 533368"/>
                <a:gd name="connsiteY20" fmla="*/ 60 h 758435"/>
                <a:gd name="connsiteX21" fmla="*/ 149046 w 533368"/>
                <a:gd name="connsiteY21" fmla="*/ 19608 h 758435"/>
                <a:gd name="connsiteX22" fmla="*/ 70226 w 533368"/>
                <a:gd name="connsiteY22" fmla="*/ 74804 h 758435"/>
                <a:gd name="connsiteX23" fmla="*/ 18446 w 533368"/>
                <a:gd name="connsiteY23" fmla="*/ 158174 h 758435"/>
                <a:gd name="connsiteX24" fmla="*/ 35 w 533368"/>
                <a:gd name="connsiteY24" fmla="*/ 262816 h 758435"/>
                <a:gd name="connsiteX25" fmla="*/ 32829 w 533368"/>
                <a:gd name="connsiteY25" fmla="*/ 397357 h 758435"/>
                <a:gd name="connsiteX26" fmla="*/ 120855 w 533368"/>
                <a:gd name="connsiteY26" fmla="*/ 491076 h 758435"/>
                <a:gd name="connsiteX27" fmla="*/ 130060 w 533368"/>
                <a:gd name="connsiteY27" fmla="*/ 175997 h 758435"/>
                <a:gd name="connsiteX28" fmla="*/ 186442 w 533368"/>
                <a:gd name="connsiteY28" fmla="*/ 117351 h 758435"/>
                <a:gd name="connsiteX29" fmla="*/ 350412 w 533368"/>
                <a:gd name="connsiteY29" fmla="*/ 117351 h 758435"/>
                <a:gd name="connsiteX30" fmla="*/ 406795 w 533368"/>
                <a:gd name="connsiteY30" fmla="*/ 175997 h 758435"/>
                <a:gd name="connsiteX31" fmla="*/ 427507 w 533368"/>
                <a:gd name="connsiteY31" fmla="*/ 262816 h 758435"/>
                <a:gd name="connsiteX32" fmla="*/ 406795 w 533368"/>
                <a:gd name="connsiteY32" fmla="*/ 348485 h 758435"/>
                <a:gd name="connsiteX33" fmla="*/ 350412 w 533368"/>
                <a:gd name="connsiteY33" fmla="*/ 407131 h 758435"/>
                <a:gd name="connsiteX34" fmla="*/ 186442 w 533368"/>
                <a:gd name="connsiteY34" fmla="*/ 407131 h 758435"/>
                <a:gd name="connsiteX35" fmla="*/ 130060 w 533368"/>
                <a:gd name="connsiteY35" fmla="*/ 348485 h 758435"/>
                <a:gd name="connsiteX36" fmla="*/ 109348 w 533368"/>
                <a:gd name="connsiteY36" fmla="*/ 262816 h 758435"/>
                <a:gd name="connsiteX37" fmla="*/ 130060 w 533368"/>
                <a:gd name="connsiteY37" fmla="*/ 175997 h 758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33368" h="758435">
                  <a:moveTo>
                    <a:pt x="120855" y="491076"/>
                  </a:moveTo>
                  <a:cubicBezTo>
                    <a:pt x="158539" y="514212"/>
                    <a:pt x="202034" y="526177"/>
                    <a:pt x="246277" y="525573"/>
                  </a:cubicBezTo>
                  <a:cubicBezTo>
                    <a:pt x="312958" y="528390"/>
                    <a:pt x="376302" y="496106"/>
                    <a:pt x="413123" y="440479"/>
                  </a:cubicBezTo>
                  <a:cubicBezTo>
                    <a:pt x="417669" y="434310"/>
                    <a:pt x="421753" y="427772"/>
                    <a:pt x="425205" y="420930"/>
                  </a:cubicBezTo>
                  <a:lnTo>
                    <a:pt x="425205" y="499125"/>
                  </a:lnTo>
                  <a:cubicBezTo>
                    <a:pt x="425205" y="535347"/>
                    <a:pt x="417726" y="565820"/>
                    <a:pt x="402192" y="589969"/>
                  </a:cubicBezTo>
                  <a:cubicBezTo>
                    <a:pt x="387809" y="614019"/>
                    <a:pt x="366579" y="633234"/>
                    <a:pt x="341207" y="645165"/>
                  </a:cubicBezTo>
                  <a:cubicBezTo>
                    <a:pt x="314972" y="657521"/>
                    <a:pt x="286263" y="663811"/>
                    <a:pt x="257209" y="663564"/>
                  </a:cubicBezTo>
                  <a:cubicBezTo>
                    <a:pt x="223494" y="663943"/>
                    <a:pt x="190297" y="655204"/>
                    <a:pt x="161128" y="638265"/>
                  </a:cubicBezTo>
                  <a:cubicBezTo>
                    <a:pt x="132247" y="620413"/>
                    <a:pt x="107968" y="595983"/>
                    <a:pt x="90362" y="566970"/>
                  </a:cubicBezTo>
                  <a:lnTo>
                    <a:pt x="15569" y="626766"/>
                  </a:lnTo>
                  <a:cubicBezTo>
                    <a:pt x="46925" y="684164"/>
                    <a:pt x="99970" y="726619"/>
                    <a:pt x="162854" y="744633"/>
                  </a:cubicBezTo>
                  <a:cubicBezTo>
                    <a:pt x="241099" y="767654"/>
                    <a:pt x="325040" y="761732"/>
                    <a:pt x="399315" y="727959"/>
                  </a:cubicBezTo>
                  <a:cubicBezTo>
                    <a:pt x="440049" y="708313"/>
                    <a:pt x="474051" y="677115"/>
                    <a:pt x="497122" y="638265"/>
                  </a:cubicBezTo>
                  <a:cubicBezTo>
                    <a:pt x="521286" y="598593"/>
                    <a:pt x="533368" y="550296"/>
                    <a:pt x="533368" y="493950"/>
                  </a:cubicBezTo>
                  <a:lnTo>
                    <a:pt x="533368" y="10984"/>
                  </a:lnTo>
                  <a:lnTo>
                    <a:pt x="425205" y="10984"/>
                  </a:lnTo>
                  <a:lnTo>
                    <a:pt x="425205" y="104127"/>
                  </a:lnTo>
                  <a:cubicBezTo>
                    <a:pt x="421753" y="97285"/>
                    <a:pt x="417669" y="90748"/>
                    <a:pt x="413123" y="84579"/>
                  </a:cubicBezTo>
                  <a:cubicBezTo>
                    <a:pt x="396036" y="59125"/>
                    <a:pt x="373138" y="38053"/>
                    <a:pt x="346385" y="23058"/>
                  </a:cubicBezTo>
                  <a:cubicBezTo>
                    <a:pt x="315490" y="7137"/>
                    <a:pt x="281027" y="-774"/>
                    <a:pt x="246277" y="60"/>
                  </a:cubicBezTo>
                  <a:cubicBezTo>
                    <a:pt x="212908" y="-21"/>
                    <a:pt x="179827" y="6631"/>
                    <a:pt x="149046" y="19608"/>
                  </a:cubicBezTo>
                  <a:cubicBezTo>
                    <a:pt x="119302" y="32453"/>
                    <a:pt x="92491" y="51237"/>
                    <a:pt x="70226" y="74804"/>
                  </a:cubicBezTo>
                  <a:cubicBezTo>
                    <a:pt x="47845" y="99079"/>
                    <a:pt x="30297" y="127367"/>
                    <a:pt x="18446" y="158174"/>
                  </a:cubicBezTo>
                  <a:cubicBezTo>
                    <a:pt x="6019" y="191648"/>
                    <a:pt x="-253" y="227106"/>
                    <a:pt x="35" y="262816"/>
                  </a:cubicBezTo>
                  <a:cubicBezTo>
                    <a:pt x="-713" y="309727"/>
                    <a:pt x="10564" y="356052"/>
                    <a:pt x="32829" y="397357"/>
                  </a:cubicBezTo>
                  <a:cubicBezTo>
                    <a:pt x="53541" y="435695"/>
                    <a:pt x="83861" y="467991"/>
                    <a:pt x="120855" y="491076"/>
                  </a:cubicBezTo>
                  <a:close/>
                  <a:moveTo>
                    <a:pt x="130060" y="175997"/>
                  </a:moveTo>
                  <a:cubicBezTo>
                    <a:pt x="143063" y="151619"/>
                    <a:pt x="162567" y="131317"/>
                    <a:pt x="186442" y="117351"/>
                  </a:cubicBezTo>
                  <a:cubicBezTo>
                    <a:pt x="237417" y="88995"/>
                    <a:pt x="299438" y="88995"/>
                    <a:pt x="350412" y="117351"/>
                  </a:cubicBezTo>
                  <a:cubicBezTo>
                    <a:pt x="374001" y="131634"/>
                    <a:pt x="393448" y="151855"/>
                    <a:pt x="406795" y="175997"/>
                  </a:cubicBezTo>
                  <a:cubicBezTo>
                    <a:pt x="421006" y="202704"/>
                    <a:pt x="428082" y="232585"/>
                    <a:pt x="427507" y="262816"/>
                  </a:cubicBezTo>
                  <a:cubicBezTo>
                    <a:pt x="428024" y="292674"/>
                    <a:pt x="420890" y="322164"/>
                    <a:pt x="406795" y="348485"/>
                  </a:cubicBezTo>
                  <a:cubicBezTo>
                    <a:pt x="393448" y="372628"/>
                    <a:pt x="374001" y="392849"/>
                    <a:pt x="350412" y="407131"/>
                  </a:cubicBezTo>
                  <a:cubicBezTo>
                    <a:pt x="299438" y="435488"/>
                    <a:pt x="237417" y="435488"/>
                    <a:pt x="186442" y="407131"/>
                  </a:cubicBezTo>
                  <a:cubicBezTo>
                    <a:pt x="162567" y="393166"/>
                    <a:pt x="143063" y="372864"/>
                    <a:pt x="130060" y="348485"/>
                  </a:cubicBezTo>
                  <a:cubicBezTo>
                    <a:pt x="115964" y="322164"/>
                    <a:pt x="108830" y="292674"/>
                    <a:pt x="109348" y="262816"/>
                  </a:cubicBezTo>
                  <a:cubicBezTo>
                    <a:pt x="108773" y="232585"/>
                    <a:pt x="115850" y="202704"/>
                    <a:pt x="130060" y="175997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0" name="Forma libre 44">
              <a:extLst>
                <a:ext uri="{FF2B5EF4-FFF2-40B4-BE49-F238E27FC236}">
                  <a16:creationId xmlns:a16="http://schemas.microsoft.com/office/drawing/2014/main" id="{6DF5D6DF-E4D0-FFC7-1D9C-514540FEFBEA}"/>
                </a:ext>
              </a:extLst>
            </p:cNvPr>
            <p:cNvSpPr/>
            <p:nvPr userDrawn="1"/>
          </p:nvSpPr>
          <p:spPr>
            <a:xfrm>
              <a:off x="8785282" y="5097036"/>
              <a:ext cx="552319" cy="734223"/>
            </a:xfrm>
            <a:custGeom>
              <a:avLst/>
              <a:gdLst>
                <a:gd name="connsiteX0" fmla="*/ 84574 w 552319"/>
                <a:gd name="connsiteY0" fmla="*/ 734224 h 734223"/>
                <a:gd name="connsiteX1" fmla="*/ 202517 w 552319"/>
                <a:gd name="connsiteY1" fmla="*/ 734224 h 734223"/>
                <a:gd name="connsiteX2" fmla="*/ 552319 w 552319"/>
                <a:gd name="connsiteY2" fmla="*/ 0 h 734223"/>
                <a:gd name="connsiteX3" fmla="*/ 434951 w 552319"/>
                <a:gd name="connsiteY3" fmla="*/ 0 h 734223"/>
                <a:gd name="connsiteX4" fmla="*/ 308378 w 552319"/>
                <a:gd name="connsiteY4" fmla="*/ 261607 h 734223"/>
                <a:gd name="connsiteX5" fmla="*/ 276735 w 552319"/>
                <a:gd name="connsiteY5" fmla="*/ 330027 h 734223"/>
                <a:gd name="connsiteX6" fmla="*/ 245091 w 552319"/>
                <a:gd name="connsiteY6" fmla="*/ 260457 h 734223"/>
                <a:gd name="connsiteX7" fmla="*/ 121970 w 552319"/>
                <a:gd name="connsiteY7" fmla="*/ 0 h 734223"/>
                <a:gd name="connsiteX8" fmla="*/ 0 w 552319"/>
                <a:gd name="connsiteY8" fmla="*/ 0 h 734223"/>
                <a:gd name="connsiteX9" fmla="*/ 220928 w 552319"/>
                <a:gd name="connsiteY9" fmla="*/ 449044 h 734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319" h="734223">
                  <a:moveTo>
                    <a:pt x="84574" y="734224"/>
                  </a:moveTo>
                  <a:lnTo>
                    <a:pt x="202517" y="734224"/>
                  </a:lnTo>
                  <a:lnTo>
                    <a:pt x="552319" y="0"/>
                  </a:lnTo>
                  <a:lnTo>
                    <a:pt x="434951" y="0"/>
                  </a:lnTo>
                  <a:lnTo>
                    <a:pt x="308378" y="261607"/>
                  </a:lnTo>
                  <a:cubicBezTo>
                    <a:pt x="300323" y="278281"/>
                    <a:pt x="289968" y="301279"/>
                    <a:pt x="276735" y="330027"/>
                  </a:cubicBezTo>
                  <a:lnTo>
                    <a:pt x="245091" y="260457"/>
                  </a:lnTo>
                  <a:lnTo>
                    <a:pt x="121970" y="0"/>
                  </a:lnTo>
                  <a:lnTo>
                    <a:pt x="0" y="0"/>
                  </a:lnTo>
                  <a:lnTo>
                    <a:pt x="220928" y="449044"/>
                  </a:ln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1" name="Forma libre 45">
              <a:extLst>
                <a:ext uri="{FF2B5EF4-FFF2-40B4-BE49-F238E27FC236}">
                  <a16:creationId xmlns:a16="http://schemas.microsoft.com/office/drawing/2014/main" id="{9059016F-3703-E215-959E-302D4BAA84AE}"/>
                </a:ext>
              </a:extLst>
            </p:cNvPr>
            <p:cNvSpPr/>
            <p:nvPr userDrawn="1"/>
          </p:nvSpPr>
          <p:spPr>
            <a:xfrm>
              <a:off x="4699847" y="5777789"/>
              <a:ext cx="636317" cy="762971"/>
            </a:xfrm>
            <a:custGeom>
              <a:avLst/>
              <a:gdLst>
                <a:gd name="connsiteX0" fmla="*/ 524128 w 636317"/>
                <a:gd name="connsiteY0" fmla="*/ 475492 h 762971"/>
                <a:gd name="connsiteX1" fmla="*/ 524128 w 636317"/>
                <a:gd name="connsiteY1" fmla="*/ 573235 h 762971"/>
                <a:gd name="connsiteX2" fmla="*/ 466595 w 636317"/>
                <a:gd name="connsiteY2" fmla="*/ 493891 h 762971"/>
                <a:gd name="connsiteX3" fmla="*/ 101259 w 636317"/>
                <a:gd name="connsiteY3" fmla="*/ 0 h 762971"/>
                <a:gd name="connsiteX4" fmla="*/ 0 w 636317"/>
                <a:gd name="connsiteY4" fmla="*/ 0 h 762971"/>
                <a:gd name="connsiteX5" fmla="*/ 0 w 636317"/>
                <a:gd name="connsiteY5" fmla="*/ 762972 h 762971"/>
                <a:gd name="connsiteX6" fmla="*/ 112190 w 636317"/>
                <a:gd name="connsiteY6" fmla="*/ 762972 h 762971"/>
                <a:gd name="connsiteX7" fmla="*/ 112190 w 636317"/>
                <a:gd name="connsiteY7" fmla="*/ 189737 h 762971"/>
                <a:gd name="connsiteX8" fmla="*/ 169723 w 636317"/>
                <a:gd name="connsiteY8" fmla="*/ 269081 h 762971"/>
                <a:gd name="connsiteX9" fmla="*/ 535059 w 636317"/>
                <a:gd name="connsiteY9" fmla="*/ 762972 h 762971"/>
                <a:gd name="connsiteX10" fmla="*/ 636318 w 636317"/>
                <a:gd name="connsiteY10" fmla="*/ 762972 h 762971"/>
                <a:gd name="connsiteX11" fmla="*/ 636318 w 636317"/>
                <a:gd name="connsiteY11" fmla="*/ 0 h 762971"/>
                <a:gd name="connsiteX12" fmla="*/ 524128 w 636317"/>
                <a:gd name="connsiteY12" fmla="*/ 0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36317" h="762971">
                  <a:moveTo>
                    <a:pt x="524128" y="475492"/>
                  </a:moveTo>
                  <a:lnTo>
                    <a:pt x="524128" y="573235"/>
                  </a:lnTo>
                  <a:lnTo>
                    <a:pt x="466595" y="493891"/>
                  </a:lnTo>
                  <a:lnTo>
                    <a:pt x="101259" y="0"/>
                  </a:lnTo>
                  <a:lnTo>
                    <a:pt x="0" y="0"/>
                  </a:lnTo>
                  <a:lnTo>
                    <a:pt x="0" y="762972"/>
                  </a:lnTo>
                  <a:lnTo>
                    <a:pt x="112190" y="762972"/>
                  </a:lnTo>
                  <a:lnTo>
                    <a:pt x="112190" y="189737"/>
                  </a:lnTo>
                  <a:cubicBezTo>
                    <a:pt x="135778" y="223084"/>
                    <a:pt x="155340" y="249533"/>
                    <a:pt x="169723" y="269081"/>
                  </a:cubicBezTo>
                  <a:lnTo>
                    <a:pt x="535059" y="762972"/>
                  </a:lnTo>
                  <a:lnTo>
                    <a:pt x="636318" y="762972"/>
                  </a:lnTo>
                  <a:lnTo>
                    <a:pt x="636318" y="0"/>
                  </a:lnTo>
                  <a:lnTo>
                    <a:pt x="524128" y="0"/>
                  </a:ln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36" name="Forma libre 46">
              <a:extLst>
                <a:ext uri="{FF2B5EF4-FFF2-40B4-BE49-F238E27FC236}">
                  <a16:creationId xmlns:a16="http://schemas.microsoft.com/office/drawing/2014/main" id="{67824693-9FF6-2B1A-411F-9DBA03DDC409}"/>
                </a:ext>
              </a:extLst>
            </p:cNvPr>
            <p:cNvSpPr/>
            <p:nvPr userDrawn="1"/>
          </p:nvSpPr>
          <p:spPr>
            <a:xfrm>
              <a:off x="5423005" y="5976119"/>
              <a:ext cx="521901" cy="576752"/>
            </a:xfrm>
            <a:custGeom>
              <a:avLst/>
              <a:gdLst>
                <a:gd name="connsiteX0" fmla="*/ 397590 w 521901"/>
                <a:gd name="connsiteY0" fmla="*/ 35678 h 576752"/>
                <a:gd name="connsiteX1" fmla="*/ 265838 w 521901"/>
                <a:gd name="connsiteY1" fmla="*/ 31 h 576752"/>
                <a:gd name="connsiteX2" fmla="*/ 158251 w 521901"/>
                <a:gd name="connsiteY2" fmla="*/ 20154 h 576752"/>
                <a:gd name="connsiteX3" fmla="*/ 74253 w 521901"/>
                <a:gd name="connsiteY3" fmla="*/ 78800 h 576752"/>
                <a:gd name="connsiteX4" fmla="*/ 19021 w 521901"/>
                <a:gd name="connsiteY4" fmla="*/ 169644 h 576752"/>
                <a:gd name="connsiteX5" fmla="*/ 35 w 521901"/>
                <a:gd name="connsiteY5" fmla="*/ 288086 h 576752"/>
                <a:gd name="connsiteX6" fmla="*/ 34555 w 521901"/>
                <a:gd name="connsiteY6" fmla="*/ 438725 h 576752"/>
                <a:gd name="connsiteX7" fmla="*/ 130635 w 521901"/>
                <a:gd name="connsiteY7" fmla="*/ 539918 h 576752"/>
                <a:gd name="connsiteX8" fmla="*/ 271592 w 521901"/>
                <a:gd name="connsiteY8" fmla="*/ 576715 h 576752"/>
                <a:gd name="connsiteX9" fmla="*/ 364796 w 521901"/>
                <a:gd name="connsiteY9" fmla="*/ 562916 h 576752"/>
                <a:gd name="connsiteX10" fmla="*/ 447644 w 521901"/>
                <a:gd name="connsiteY10" fmla="*/ 518070 h 576752"/>
                <a:gd name="connsiteX11" fmla="*/ 512081 w 521901"/>
                <a:gd name="connsiteY11" fmla="*/ 438150 h 576752"/>
                <a:gd name="connsiteX12" fmla="*/ 429233 w 521901"/>
                <a:gd name="connsiteY12" fmla="*/ 386979 h 576752"/>
                <a:gd name="connsiteX13" fmla="*/ 387809 w 521901"/>
                <a:gd name="connsiteY13" fmla="*/ 442175 h 576752"/>
                <a:gd name="connsiteX14" fmla="*/ 334303 w 521901"/>
                <a:gd name="connsiteY14" fmla="*/ 472648 h 576752"/>
                <a:gd name="connsiteX15" fmla="*/ 271592 w 521901"/>
                <a:gd name="connsiteY15" fmla="*/ 481847 h 576752"/>
                <a:gd name="connsiteX16" fmla="*/ 187593 w 521901"/>
                <a:gd name="connsiteY16" fmla="*/ 459999 h 576752"/>
                <a:gd name="connsiteX17" fmla="*/ 128909 w 521901"/>
                <a:gd name="connsiteY17" fmla="*/ 395028 h 576752"/>
                <a:gd name="connsiteX18" fmla="*/ 108773 w 521901"/>
                <a:gd name="connsiteY18" fmla="*/ 312809 h 576752"/>
                <a:gd name="connsiteX19" fmla="*/ 520711 w 521901"/>
                <a:gd name="connsiteY19" fmla="*/ 312809 h 576752"/>
                <a:gd name="connsiteX20" fmla="*/ 521861 w 521901"/>
                <a:gd name="connsiteY20" fmla="*/ 297860 h 576752"/>
                <a:gd name="connsiteX21" fmla="*/ 521861 w 521901"/>
                <a:gd name="connsiteY21" fmla="*/ 283486 h 576752"/>
                <a:gd name="connsiteX22" fmla="*/ 489067 w 521901"/>
                <a:gd name="connsiteY22" fmla="*/ 134571 h 576752"/>
                <a:gd name="connsiteX23" fmla="*/ 397590 w 521901"/>
                <a:gd name="connsiteY23" fmla="*/ 35678 h 576752"/>
                <a:gd name="connsiteX24" fmla="*/ 149621 w 521901"/>
                <a:gd name="connsiteY24" fmla="*/ 141471 h 576752"/>
                <a:gd name="connsiteX25" fmla="*/ 199675 w 521901"/>
                <a:gd name="connsiteY25" fmla="*/ 102948 h 576752"/>
                <a:gd name="connsiteX26" fmla="*/ 264688 w 521901"/>
                <a:gd name="connsiteY26" fmla="*/ 90874 h 576752"/>
                <a:gd name="connsiteX27" fmla="*/ 372275 w 521901"/>
                <a:gd name="connsiteY27" fmla="*/ 138596 h 576752"/>
                <a:gd name="connsiteX28" fmla="*/ 410822 w 521901"/>
                <a:gd name="connsiteY28" fmla="*/ 233464 h 576752"/>
                <a:gd name="connsiteX29" fmla="*/ 112225 w 521901"/>
                <a:gd name="connsiteY29" fmla="*/ 233464 h 576752"/>
                <a:gd name="connsiteX30" fmla="*/ 118553 w 521901"/>
                <a:gd name="connsiteY30" fmla="*/ 203566 h 576752"/>
                <a:gd name="connsiteX31" fmla="*/ 149621 w 521901"/>
                <a:gd name="connsiteY31" fmla="*/ 141471 h 576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21901" h="576752">
                  <a:moveTo>
                    <a:pt x="397590" y="35678"/>
                  </a:moveTo>
                  <a:cubicBezTo>
                    <a:pt x="357898" y="11656"/>
                    <a:pt x="312233" y="-700"/>
                    <a:pt x="265838" y="31"/>
                  </a:cubicBezTo>
                  <a:cubicBezTo>
                    <a:pt x="229011" y="-291"/>
                    <a:pt x="192472" y="6545"/>
                    <a:pt x="158251" y="20154"/>
                  </a:cubicBezTo>
                  <a:cubicBezTo>
                    <a:pt x="126447" y="33602"/>
                    <a:pt x="97830" y="53582"/>
                    <a:pt x="74253" y="78800"/>
                  </a:cubicBezTo>
                  <a:cubicBezTo>
                    <a:pt x="49669" y="104874"/>
                    <a:pt x="30850" y="135825"/>
                    <a:pt x="19021" y="169644"/>
                  </a:cubicBezTo>
                  <a:cubicBezTo>
                    <a:pt x="5886" y="207729"/>
                    <a:pt x="-535" y="247804"/>
                    <a:pt x="35" y="288086"/>
                  </a:cubicBezTo>
                  <a:cubicBezTo>
                    <a:pt x="35" y="345007"/>
                    <a:pt x="11541" y="395603"/>
                    <a:pt x="34555" y="438725"/>
                  </a:cubicBezTo>
                  <a:cubicBezTo>
                    <a:pt x="56682" y="480628"/>
                    <a:pt x="89925" y="515638"/>
                    <a:pt x="130635" y="539918"/>
                  </a:cubicBezTo>
                  <a:cubicBezTo>
                    <a:pt x="173377" y="564814"/>
                    <a:pt x="222125" y="577538"/>
                    <a:pt x="271592" y="576715"/>
                  </a:cubicBezTo>
                  <a:cubicBezTo>
                    <a:pt x="303172" y="576721"/>
                    <a:pt x="334574" y="572070"/>
                    <a:pt x="364796" y="562916"/>
                  </a:cubicBezTo>
                  <a:cubicBezTo>
                    <a:pt x="395075" y="553516"/>
                    <a:pt x="423221" y="538279"/>
                    <a:pt x="447644" y="518070"/>
                  </a:cubicBezTo>
                  <a:cubicBezTo>
                    <a:pt x="473982" y="495738"/>
                    <a:pt x="495851" y="468623"/>
                    <a:pt x="512081" y="438150"/>
                  </a:cubicBezTo>
                  <a:lnTo>
                    <a:pt x="429233" y="386979"/>
                  </a:lnTo>
                  <a:cubicBezTo>
                    <a:pt x="418952" y="407775"/>
                    <a:pt x="404908" y="426490"/>
                    <a:pt x="387809" y="442175"/>
                  </a:cubicBezTo>
                  <a:cubicBezTo>
                    <a:pt x="372350" y="456031"/>
                    <a:pt x="354112" y="466421"/>
                    <a:pt x="334303" y="472648"/>
                  </a:cubicBezTo>
                  <a:cubicBezTo>
                    <a:pt x="313954" y="478719"/>
                    <a:pt x="292828" y="481818"/>
                    <a:pt x="271592" y="481847"/>
                  </a:cubicBezTo>
                  <a:cubicBezTo>
                    <a:pt x="242135" y="482267"/>
                    <a:pt x="213109" y="474718"/>
                    <a:pt x="187593" y="459999"/>
                  </a:cubicBezTo>
                  <a:cubicBezTo>
                    <a:pt x="162031" y="444624"/>
                    <a:pt x="141607" y="422011"/>
                    <a:pt x="128909" y="395028"/>
                  </a:cubicBezTo>
                  <a:cubicBezTo>
                    <a:pt x="117104" y="369126"/>
                    <a:pt x="110269" y="341235"/>
                    <a:pt x="108773" y="312809"/>
                  </a:cubicBezTo>
                  <a:lnTo>
                    <a:pt x="520711" y="312809"/>
                  </a:lnTo>
                  <a:cubicBezTo>
                    <a:pt x="521649" y="307881"/>
                    <a:pt x="522034" y="302868"/>
                    <a:pt x="521861" y="297860"/>
                  </a:cubicBezTo>
                  <a:lnTo>
                    <a:pt x="521861" y="283486"/>
                  </a:lnTo>
                  <a:cubicBezTo>
                    <a:pt x="521861" y="226565"/>
                    <a:pt x="510930" y="177118"/>
                    <a:pt x="489067" y="134571"/>
                  </a:cubicBezTo>
                  <a:cubicBezTo>
                    <a:pt x="468223" y="93853"/>
                    <a:pt x="436574" y="59642"/>
                    <a:pt x="397590" y="35678"/>
                  </a:cubicBezTo>
                  <a:close/>
                  <a:moveTo>
                    <a:pt x="149621" y="141471"/>
                  </a:moveTo>
                  <a:cubicBezTo>
                    <a:pt x="162779" y="124607"/>
                    <a:pt x="179999" y="111354"/>
                    <a:pt x="199675" y="102948"/>
                  </a:cubicBezTo>
                  <a:cubicBezTo>
                    <a:pt x="220347" y="94704"/>
                    <a:pt x="242434" y="90598"/>
                    <a:pt x="264688" y="90874"/>
                  </a:cubicBezTo>
                  <a:cubicBezTo>
                    <a:pt x="305945" y="89615"/>
                    <a:pt x="345533" y="107174"/>
                    <a:pt x="372275" y="138596"/>
                  </a:cubicBezTo>
                  <a:cubicBezTo>
                    <a:pt x="392412" y="161594"/>
                    <a:pt x="405069" y="193217"/>
                    <a:pt x="410822" y="233464"/>
                  </a:cubicBezTo>
                  <a:lnTo>
                    <a:pt x="112225" y="233464"/>
                  </a:lnTo>
                  <a:cubicBezTo>
                    <a:pt x="113606" y="223356"/>
                    <a:pt x="115717" y="213364"/>
                    <a:pt x="118553" y="203566"/>
                  </a:cubicBezTo>
                  <a:cubicBezTo>
                    <a:pt x="124899" y="181097"/>
                    <a:pt x="135439" y="160025"/>
                    <a:pt x="149621" y="141471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38" name="Forma libre 47">
              <a:extLst>
                <a:ext uri="{FF2B5EF4-FFF2-40B4-BE49-F238E27FC236}">
                  <a16:creationId xmlns:a16="http://schemas.microsoft.com/office/drawing/2014/main" id="{A8A22BAF-33D4-9CF0-3E0D-10E6E00A0F4C}"/>
                </a:ext>
              </a:extLst>
            </p:cNvPr>
            <p:cNvSpPr/>
            <p:nvPr userDrawn="1"/>
          </p:nvSpPr>
          <p:spPr>
            <a:xfrm>
              <a:off x="5948318" y="5805387"/>
              <a:ext cx="337719" cy="735373"/>
            </a:xfrm>
            <a:custGeom>
              <a:avLst/>
              <a:gdLst>
                <a:gd name="connsiteX0" fmla="*/ 209996 w 337719"/>
                <a:gd name="connsiteY0" fmla="*/ 0 h 735373"/>
                <a:gd name="connsiteX1" fmla="*/ 102409 w 337719"/>
                <a:gd name="connsiteY1" fmla="*/ 64971 h 735373"/>
                <a:gd name="connsiteX2" fmla="*/ 102409 w 337719"/>
                <a:gd name="connsiteY2" fmla="*/ 181687 h 735373"/>
                <a:gd name="connsiteX3" fmla="*/ 0 w 337719"/>
                <a:gd name="connsiteY3" fmla="*/ 181687 h 735373"/>
                <a:gd name="connsiteX4" fmla="*/ 0 w 337719"/>
                <a:gd name="connsiteY4" fmla="*/ 271381 h 735373"/>
                <a:gd name="connsiteX5" fmla="*/ 102409 w 337719"/>
                <a:gd name="connsiteY5" fmla="*/ 271381 h 735373"/>
                <a:gd name="connsiteX6" fmla="*/ 102409 w 337719"/>
                <a:gd name="connsiteY6" fmla="*/ 564036 h 735373"/>
                <a:gd name="connsiteX7" fmla="*/ 121395 w 337719"/>
                <a:gd name="connsiteY7" fmla="*/ 653730 h 735373"/>
                <a:gd name="connsiteX8" fmla="*/ 177777 w 337719"/>
                <a:gd name="connsiteY8" fmla="*/ 714100 h 735373"/>
                <a:gd name="connsiteX9" fmla="*/ 269255 w 337719"/>
                <a:gd name="connsiteY9" fmla="*/ 735374 h 735373"/>
                <a:gd name="connsiteX10" fmla="*/ 337720 w 337719"/>
                <a:gd name="connsiteY10" fmla="*/ 735374 h 735373"/>
                <a:gd name="connsiteX11" fmla="*/ 337720 w 337719"/>
                <a:gd name="connsiteY11" fmla="*/ 641655 h 735373"/>
                <a:gd name="connsiteX12" fmla="*/ 281337 w 337719"/>
                <a:gd name="connsiteY12" fmla="*/ 641655 h 735373"/>
                <a:gd name="connsiteX13" fmla="*/ 227256 w 337719"/>
                <a:gd name="connsiteY13" fmla="*/ 619807 h 735373"/>
                <a:gd name="connsiteX14" fmla="*/ 209996 w 337719"/>
                <a:gd name="connsiteY14" fmla="*/ 556561 h 735373"/>
                <a:gd name="connsiteX15" fmla="*/ 209996 w 337719"/>
                <a:gd name="connsiteY15" fmla="*/ 271381 h 735373"/>
                <a:gd name="connsiteX16" fmla="*/ 337720 w 337719"/>
                <a:gd name="connsiteY16" fmla="*/ 271381 h 735373"/>
                <a:gd name="connsiteX17" fmla="*/ 337720 w 337719"/>
                <a:gd name="connsiteY17" fmla="*/ 181687 h 735373"/>
                <a:gd name="connsiteX18" fmla="*/ 209996 w 337719"/>
                <a:gd name="connsiteY18" fmla="*/ 181687 h 73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37719" h="735373">
                  <a:moveTo>
                    <a:pt x="209996" y="0"/>
                  </a:moveTo>
                  <a:lnTo>
                    <a:pt x="102409" y="64971"/>
                  </a:lnTo>
                  <a:lnTo>
                    <a:pt x="102409" y="181687"/>
                  </a:lnTo>
                  <a:lnTo>
                    <a:pt x="0" y="181687"/>
                  </a:lnTo>
                  <a:lnTo>
                    <a:pt x="0" y="271381"/>
                  </a:lnTo>
                  <a:lnTo>
                    <a:pt x="102409" y="271381"/>
                  </a:lnTo>
                  <a:lnTo>
                    <a:pt x="102409" y="564036"/>
                  </a:lnTo>
                  <a:cubicBezTo>
                    <a:pt x="101891" y="594980"/>
                    <a:pt x="108381" y="625643"/>
                    <a:pt x="121395" y="653730"/>
                  </a:cubicBezTo>
                  <a:cubicBezTo>
                    <a:pt x="133672" y="679074"/>
                    <a:pt x="153326" y="700112"/>
                    <a:pt x="177777" y="714100"/>
                  </a:cubicBezTo>
                  <a:cubicBezTo>
                    <a:pt x="201942" y="727899"/>
                    <a:pt x="232434" y="735374"/>
                    <a:pt x="269255" y="735374"/>
                  </a:cubicBezTo>
                  <a:lnTo>
                    <a:pt x="337720" y="735374"/>
                  </a:lnTo>
                  <a:lnTo>
                    <a:pt x="337720" y="641655"/>
                  </a:lnTo>
                  <a:lnTo>
                    <a:pt x="281337" y="641655"/>
                  </a:lnTo>
                  <a:cubicBezTo>
                    <a:pt x="256598" y="641655"/>
                    <a:pt x="238187" y="634181"/>
                    <a:pt x="227256" y="619807"/>
                  </a:cubicBezTo>
                  <a:cubicBezTo>
                    <a:pt x="216325" y="605433"/>
                    <a:pt x="209996" y="584159"/>
                    <a:pt x="209996" y="556561"/>
                  </a:cubicBezTo>
                  <a:lnTo>
                    <a:pt x="209996" y="271381"/>
                  </a:lnTo>
                  <a:lnTo>
                    <a:pt x="337720" y="271381"/>
                  </a:lnTo>
                  <a:lnTo>
                    <a:pt x="337720" y="181687"/>
                  </a:lnTo>
                  <a:lnTo>
                    <a:pt x="209996" y="181687"/>
                  </a:ln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43" name="Forma libre 48">
              <a:extLst>
                <a:ext uri="{FF2B5EF4-FFF2-40B4-BE49-F238E27FC236}">
                  <a16:creationId xmlns:a16="http://schemas.microsoft.com/office/drawing/2014/main" id="{3C4B1058-F38D-1977-75E9-3C772EA97FBC}"/>
                </a:ext>
              </a:extLst>
            </p:cNvPr>
            <p:cNvSpPr/>
            <p:nvPr userDrawn="1"/>
          </p:nvSpPr>
          <p:spPr>
            <a:xfrm>
              <a:off x="6318257" y="5987074"/>
              <a:ext cx="802588" cy="553686"/>
            </a:xfrm>
            <a:custGeom>
              <a:avLst/>
              <a:gdLst>
                <a:gd name="connsiteX0" fmla="*/ 602948 w 802588"/>
                <a:gd name="connsiteY0" fmla="*/ 297829 h 553686"/>
                <a:gd name="connsiteX1" fmla="*/ 589140 w 802588"/>
                <a:gd name="connsiteY1" fmla="*/ 344976 h 553686"/>
                <a:gd name="connsiteX2" fmla="*/ 574757 w 802588"/>
                <a:gd name="connsiteY2" fmla="*/ 396722 h 553686"/>
                <a:gd name="connsiteX3" fmla="*/ 543114 w 802588"/>
                <a:gd name="connsiteY3" fmla="*/ 298404 h 553686"/>
                <a:gd name="connsiteX4" fmla="*/ 448184 w 802588"/>
                <a:gd name="connsiteY4" fmla="*/ 0 h 553686"/>
                <a:gd name="connsiteX5" fmla="*/ 355555 w 802588"/>
                <a:gd name="connsiteY5" fmla="*/ 0 h 553686"/>
                <a:gd name="connsiteX6" fmla="*/ 261776 w 802588"/>
                <a:gd name="connsiteY6" fmla="*/ 297829 h 553686"/>
                <a:gd name="connsiteX7" fmla="*/ 247393 w 802588"/>
                <a:gd name="connsiteY7" fmla="*/ 346126 h 553686"/>
                <a:gd name="connsiteX8" fmla="*/ 231284 w 802588"/>
                <a:gd name="connsiteY8" fmla="*/ 397872 h 553686"/>
                <a:gd name="connsiteX9" fmla="*/ 216325 w 802588"/>
                <a:gd name="connsiteY9" fmla="*/ 346126 h 553686"/>
                <a:gd name="connsiteX10" fmla="*/ 201942 w 802588"/>
                <a:gd name="connsiteY10" fmla="*/ 297829 h 553686"/>
                <a:gd name="connsiteX11" fmla="*/ 113916 w 802588"/>
                <a:gd name="connsiteY11" fmla="*/ 0 h 553686"/>
                <a:gd name="connsiteX12" fmla="*/ 0 w 802588"/>
                <a:gd name="connsiteY12" fmla="*/ 0 h 553686"/>
                <a:gd name="connsiteX13" fmla="*/ 176052 w 802588"/>
                <a:gd name="connsiteY13" fmla="*/ 553686 h 553686"/>
                <a:gd name="connsiteX14" fmla="*/ 277310 w 802588"/>
                <a:gd name="connsiteY14" fmla="*/ 553686 h 553686"/>
                <a:gd name="connsiteX15" fmla="*/ 371089 w 802588"/>
                <a:gd name="connsiteY15" fmla="*/ 256432 h 553686"/>
                <a:gd name="connsiteX16" fmla="*/ 400431 w 802588"/>
                <a:gd name="connsiteY16" fmla="*/ 159264 h 553686"/>
                <a:gd name="connsiteX17" fmla="*/ 432074 w 802588"/>
                <a:gd name="connsiteY17" fmla="*/ 256432 h 553686"/>
                <a:gd name="connsiteX18" fmla="*/ 525854 w 802588"/>
                <a:gd name="connsiteY18" fmla="*/ 553686 h 553686"/>
                <a:gd name="connsiteX19" fmla="*/ 628263 w 802588"/>
                <a:gd name="connsiteY19" fmla="*/ 553686 h 553686"/>
                <a:gd name="connsiteX20" fmla="*/ 802589 w 802588"/>
                <a:gd name="connsiteY20" fmla="*/ 0 h 553686"/>
                <a:gd name="connsiteX21" fmla="*/ 691550 w 802588"/>
                <a:gd name="connsiteY21" fmla="*/ 0 h 553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02588" h="553686">
                  <a:moveTo>
                    <a:pt x="602948" y="297829"/>
                  </a:moveTo>
                  <a:cubicBezTo>
                    <a:pt x="597770" y="313353"/>
                    <a:pt x="593168" y="329452"/>
                    <a:pt x="589140" y="344976"/>
                  </a:cubicBezTo>
                  <a:cubicBezTo>
                    <a:pt x="585113" y="360500"/>
                    <a:pt x="579935" y="377749"/>
                    <a:pt x="574757" y="396722"/>
                  </a:cubicBezTo>
                  <a:lnTo>
                    <a:pt x="543114" y="298404"/>
                  </a:lnTo>
                  <a:lnTo>
                    <a:pt x="448184" y="0"/>
                  </a:lnTo>
                  <a:lnTo>
                    <a:pt x="355555" y="0"/>
                  </a:lnTo>
                  <a:lnTo>
                    <a:pt x="261776" y="297829"/>
                  </a:lnTo>
                  <a:cubicBezTo>
                    <a:pt x="256598" y="314503"/>
                    <a:pt x="251995" y="330602"/>
                    <a:pt x="247393" y="346126"/>
                  </a:cubicBezTo>
                  <a:cubicBezTo>
                    <a:pt x="242790" y="361650"/>
                    <a:pt x="237037" y="378899"/>
                    <a:pt x="231284" y="397872"/>
                  </a:cubicBezTo>
                  <a:cubicBezTo>
                    <a:pt x="225530" y="378899"/>
                    <a:pt x="220352" y="361650"/>
                    <a:pt x="216325" y="346126"/>
                  </a:cubicBezTo>
                  <a:cubicBezTo>
                    <a:pt x="212297" y="330602"/>
                    <a:pt x="207120" y="314503"/>
                    <a:pt x="201942" y="297829"/>
                  </a:cubicBezTo>
                  <a:lnTo>
                    <a:pt x="113916" y="0"/>
                  </a:lnTo>
                  <a:lnTo>
                    <a:pt x="0" y="0"/>
                  </a:lnTo>
                  <a:lnTo>
                    <a:pt x="176052" y="553686"/>
                  </a:lnTo>
                  <a:lnTo>
                    <a:pt x="277310" y="553686"/>
                  </a:lnTo>
                  <a:lnTo>
                    <a:pt x="371089" y="256432"/>
                  </a:lnTo>
                  <a:cubicBezTo>
                    <a:pt x="379144" y="232284"/>
                    <a:pt x="388925" y="200086"/>
                    <a:pt x="400431" y="159264"/>
                  </a:cubicBezTo>
                  <a:cubicBezTo>
                    <a:pt x="414239" y="200086"/>
                    <a:pt x="424595" y="232284"/>
                    <a:pt x="432074" y="256432"/>
                  </a:cubicBezTo>
                  <a:lnTo>
                    <a:pt x="525854" y="553686"/>
                  </a:lnTo>
                  <a:lnTo>
                    <a:pt x="628263" y="553686"/>
                  </a:lnTo>
                  <a:lnTo>
                    <a:pt x="802589" y="0"/>
                  </a:lnTo>
                  <a:lnTo>
                    <a:pt x="691550" y="0"/>
                  </a:ln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44" name="Forma libre 49">
              <a:extLst>
                <a:ext uri="{FF2B5EF4-FFF2-40B4-BE49-F238E27FC236}">
                  <a16:creationId xmlns:a16="http://schemas.microsoft.com/office/drawing/2014/main" id="{10862912-B377-6D98-2FE7-4D1E001C3E59}"/>
                </a:ext>
              </a:extLst>
            </p:cNvPr>
            <p:cNvSpPr/>
            <p:nvPr userDrawn="1"/>
          </p:nvSpPr>
          <p:spPr>
            <a:xfrm>
              <a:off x="7121367" y="5976093"/>
              <a:ext cx="561603" cy="576767"/>
            </a:xfrm>
            <a:custGeom>
              <a:avLst/>
              <a:gdLst>
                <a:gd name="connsiteX0" fmla="*/ 425224 w 561603"/>
                <a:gd name="connsiteY0" fmla="*/ 36279 h 576767"/>
                <a:gd name="connsiteX1" fmla="*/ 280240 w 561603"/>
                <a:gd name="connsiteY1" fmla="*/ 57 h 576767"/>
                <a:gd name="connsiteX2" fmla="*/ 169201 w 561603"/>
                <a:gd name="connsiteY2" fmla="*/ 20755 h 576767"/>
                <a:gd name="connsiteX3" fmla="*/ 79449 w 561603"/>
                <a:gd name="connsiteY3" fmla="*/ 80551 h 576767"/>
                <a:gd name="connsiteX4" fmla="*/ 20766 w 561603"/>
                <a:gd name="connsiteY4" fmla="*/ 171970 h 576767"/>
                <a:gd name="connsiteX5" fmla="*/ 53 w 561603"/>
                <a:gd name="connsiteY5" fmla="*/ 288112 h 576767"/>
                <a:gd name="connsiteX6" fmla="*/ 36299 w 561603"/>
                <a:gd name="connsiteY6" fmla="*/ 438176 h 576767"/>
                <a:gd name="connsiteX7" fmla="*/ 136982 w 561603"/>
                <a:gd name="connsiteY7" fmla="*/ 539944 h 576767"/>
                <a:gd name="connsiteX8" fmla="*/ 281391 w 561603"/>
                <a:gd name="connsiteY8" fmla="*/ 576742 h 576767"/>
                <a:gd name="connsiteX9" fmla="*/ 392430 w 561603"/>
                <a:gd name="connsiteY9" fmla="*/ 555468 h 576767"/>
                <a:gd name="connsiteX10" fmla="*/ 481607 w 561603"/>
                <a:gd name="connsiteY10" fmla="*/ 495672 h 576767"/>
                <a:gd name="connsiteX11" fmla="*/ 540866 w 561603"/>
                <a:gd name="connsiteY11" fmla="*/ 404829 h 576767"/>
                <a:gd name="connsiteX12" fmla="*/ 561578 w 561603"/>
                <a:gd name="connsiteY12" fmla="*/ 288112 h 576767"/>
                <a:gd name="connsiteX13" fmla="*/ 524757 w 561603"/>
                <a:gd name="connsiteY13" fmla="*/ 136897 h 576767"/>
                <a:gd name="connsiteX14" fmla="*/ 425224 w 561603"/>
                <a:gd name="connsiteY14" fmla="*/ 36279 h 576767"/>
                <a:gd name="connsiteX15" fmla="*/ 439607 w 561603"/>
                <a:gd name="connsiteY15" fmla="*/ 368606 h 576767"/>
                <a:gd name="connsiteX16" fmla="*/ 403362 w 561603"/>
                <a:gd name="connsiteY16" fmla="*/ 428977 h 576767"/>
                <a:gd name="connsiteX17" fmla="*/ 348705 w 561603"/>
                <a:gd name="connsiteY17" fmla="*/ 466349 h 576767"/>
                <a:gd name="connsiteX18" fmla="*/ 280240 w 561603"/>
                <a:gd name="connsiteY18" fmla="*/ 479574 h 576767"/>
                <a:gd name="connsiteX19" fmla="*/ 193365 w 561603"/>
                <a:gd name="connsiteY19" fmla="*/ 456575 h 576767"/>
                <a:gd name="connsiteX20" fmla="*/ 132380 w 561603"/>
                <a:gd name="connsiteY20" fmla="*/ 391030 h 576767"/>
                <a:gd name="connsiteX21" fmla="*/ 109942 w 561603"/>
                <a:gd name="connsiteY21" fmla="*/ 288112 h 576767"/>
                <a:gd name="connsiteX22" fmla="*/ 122599 w 561603"/>
                <a:gd name="connsiteY22" fmla="*/ 207042 h 576767"/>
                <a:gd name="connsiteX23" fmla="*/ 158270 w 561603"/>
                <a:gd name="connsiteY23" fmla="*/ 147247 h 576767"/>
                <a:gd name="connsiteX24" fmla="*/ 212351 w 561603"/>
                <a:gd name="connsiteY24" fmla="*/ 109874 h 576767"/>
                <a:gd name="connsiteX25" fmla="*/ 280240 w 561603"/>
                <a:gd name="connsiteY25" fmla="*/ 97225 h 576767"/>
                <a:gd name="connsiteX26" fmla="*/ 368842 w 561603"/>
                <a:gd name="connsiteY26" fmla="*/ 120223 h 576767"/>
                <a:gd name="connsiteX27" fmla="*/ 429827 w 561603"/>
                <a:gd name="connsiteY27" fmla="*/ 185194 h 576767"/>
                <a:gd name="connsiteX28" fmla="*/ 452265 w 561603"/>
                <a:gd name="connsiteY28" fmla="*/ 288112 h 576767"/>
                <a:gd name="connsiteX29" fmla="*/ 439607 w 561603"/>
                <a:gd name="connsiteY29" fmla="*/ 368606 h 576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61603" h="576767">
                  <a:moveTo>
                    <a:pt x="425224" y="36279"/>
                  </a:moveTo>
                  <a:cubicBezTo>
                    <a:pt x="380975" y="11550"/>
                    <a:pt x="330927" y="-955"/>
                    <a:pt x="280240" y="57"/>
                  </a:cubicBezTo>
                  <a:cubicBezTo>
                    <a:pt x="242228" y="-357"/>
                    <a:pt x="204509" y="6675"/>
                    <a:pt x="169201" y="20755"/>
                  </a:cubicBezTo>
                  <a:cubicBezTo>
                    <a:pt x="135487" y="34301"/>
                    <a:pt x="104931" y="54661"/>
                    <a:pt x="79449" y="80551"/>
                  </a:cubicBezTo>
                  <a:cubicBezTo>
                    <a:pt x="53674" y="106562"/>
                    <a:pt x="33682" y="137714"/>
                    <a:pt x="20766" y="171970"/>
                  </a:cubicBezTo>
                  <a:cubicBezTo>
                    <a:pt x="6578" y="209026"/>
                    <a:pt x="-447" y="248440"/>
                    <a:pt x="53" y="288112"/>
                  </a:cubicBezTo>
                  <a:cubicBezTo>
                    <a:pt x="-925" y="340410"/>
                    <a:pt x="11554" y="392082"/>
                    <a:pt x="36299" y="438176"/>
                  </a:cubicBezTo>
                  <a:cubicBezTo>
                    <a:pt x="59819" y="480735"/>
                    <a:pt x="94667" y="515963"/>
                    <a:pt x="136982" y="539944"/>
                  </a:cubicBezTo>
                  <a:cubicBezTo>
                    <a:pt x="181030" y="564725"/>
                    <a:pt x="230848" y="577420"/>
                    <a:pt x="281391" y="576742"/>
                  </a:cubicBezTo>
                  <a:cubicBezTo>
                    <a:pt x="319432" y="576914"/>
                    <a:pt x="357145" y="569687"/>
                    <a:pt x="392430" y="555468"/>
                  </a:cubicBezTo>
                  <a:cubicBezTo>
                    <a:pt x="425857" y="541692"/>
                    <a:pt x="456183" y="521362"/>
                    <a:pt x="481607" y="495672"/>
                  </a:cubicBezTo>
                  <a:cubicBezTo>
                    <a:pt x="507612" y="469960"/>
                    <a:pt x="527817" y="438987"/>
                    <a:pt x="540866" y="404829"/>
                  </a:cubicBezTo>
                  <a:cubicBezTo>
                    <a:pt x="555059" y="367571"/>
                    <a:pt x="562084" y="327974"/>
                    <a:pt x="561578" y="288112"/>
                  </a:cubicBezTo>
                  <a:cubicBezTo>
                    <a:pt x="561578" y="230616"/>
                    <a:pt x="549496" y="180019"/>
                    <a:pt x="524757" y="136897"/>
                  </a:cubicBezTo>
                  <a:cubicBezTo>
                    <a:pt x="501628" y="94730"/>
                    <a:pt x="467149" y="59876"/>
                    <a:pt x="425224" y="36279"/>
                  </a:cubicBezTo>
                  <a:close/>
                  <a:moveTo>
                    <a:pt x="439607" y="368606"/>
                  </a:moveTo>
                  <a:cubicBezTo>
                    <a:pt x="431489" y="390857"/>
                    <a:pt x="419183" y="411349"/>
                    <a:pt x="403362" y="428977"/>
                  </a:cubicBezTo>
                  <a:cubicBezTo>
                    <a:pt x="388115" y="445300"/>
                    <a:pt x="369451" y="458058"/>
                    <a:pt x="348705" y="466349"/>
                  </a:cubicBezTo>
                  <a:cubicBezTo>
                    <a:pt x="326986" y="475244"/>
                    <a:pt x="303714" y="479740"/>
                    <a:pt x="280240" y="479574"/>
                  </a:cubicBezTo>
                  <a:cubicBezTo>
                    <a:pt x="249713" y="480080"/>
                    <a:pt x="219640" y="472122"/>
                    <a:pt x="193365" y="456575"/>
                  </a:cubicBezTo>
                  <a:cubicBezTo>
                    <a:pt x="167228" y="440953"/>
                    <a:pt x="146073" y="418220"/>
                    <a:pt x="132380" y="391030"/>
                  </a:cubicBezTo>
                  <a:cubicBezTo>
                    <a:pt x="116702" y="359033"/>
                    <a:pt x="109004" y="323725"/>
                    <a:pt x="109942" y="288112"/>
                  </a:cubicBezTo>
                  <a:cubicBezTo>
                    <a:pt x="109614" y="260571"/>
                    <a:pt x="113889" y="233174"/>
                    <a:pt x="122599" y="207042"/>
                  </a:cubicBezTo>
                  <a:cubicBezTo>
                    <a:pt x="130429" y="184952"/>
                    <a:pt x="142552" y="164633"/>
                    <a:pt x="158270" y="147247"/>
                  </a:cubicBezTo>
                  <a:cubicBezTo>
                    <a:pt x="173096" y="130705"/>
                    <a:pt x="191628" y="117895"/>
                    <a:pt x="212351" y="109874"/>
                  </a:cubicBezTo>
                  <a:cubicBezTo>
                    <a:pt x="233943" y="101278"/>
                    <a:pt x="257003" y="96984"/>
                    <a:pt x="280240" y="97225"/>
                  </a:cubicBezTo>
                  <a:cubicBezTo>
                    <a:pt x="311343" y="96483"/>
                    <a:pt x="342031" y="104452"/>
                    <a:pt x="368842" y="120223"/>
                  </a:cubicBezTo>
                  <a:cubicBezTo>
                    <a:pt x="395082" y="135460"/>
                    <a:pt x="416289" y="158050"/>
                    <a:pt x="429827" y="185194"/>
                  </a:cubicBezTo>
                  <a:cubicBezTo>
                    <a:pt x="444785" y="213942"/>
                    <a:pt x="452265" y="247865"/>
                    <a:pt x="452265" y="288112"/>
                  </a:cubicBezTo>
                  <a:cubicBezTo>
                    <a:pt x="452696" y="315468"/>
                    <a:pt x="448416" y="342699"/>
                    <a:pt x="439607" y="368606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45" name="Forma libre 50">
              <a:extLst>
                <a:ext uri="{FF2B5EF4-FFF2-40B4-BE49-F238E27FC236}">
                  <a16:creationId xmlns:a16="http://schemas.microsoft.com/office/drawing/2014/main" id="{C50F1D0A-6EC2-4D7A-1767-064F5FF396EF}"/>
                </a:ext>
              </a:extLst>
            </p:cNvPr>
            <p:cNvSpPr/>
            <p:nvPr userDrawn="1"/>
          </p:nvSpPr>
          <p:spPr>
            <a:xfrm>
              <a:off x="7753711" y="5976140"/>
              <a:ext cx="288816" cy="564621"/>
            </a:xfrm>
            <a:custGeom>
              <a:avLst/>
              <a:gdLst>
                <a:gd name="connsiteX0" fmla="*/ 169148 w 288816"/>
                <a:gd name="connsiteY0" fmla="*/ 25309 h 564621"/>
                <a:gd name="connsiteX1" fmla="*/ 106436 w 288816"/>
                <a:gd name="connsiteY1" fmla="*/ 101778 h 564621"/>
                <a:gd name="connsiteX2" fmla="*/ 106436 w 288816"/>
                <a:gd name="connsiteY2" fmla="*/ 10935 h 564621"/>
                <a:gd name="connsiteX3" fmla="*/ 0 w 288816"/>
                <a:gd name="connsiteY3" fmla="*/ 10935 h 564621"/>
                <a:gd name="connsiteX4" fmla="*/ 0 w 288816"/>
                <a:gd name="connsiteY4" fmla="*/ 564621 h 564621"/>
                <a:gd name="connsiteX5" fmla="*/ 106436 w 288816"/>
                <a:gd name="connsiteY5" fmla="*/ 564621 h 564621"/>
                <a:gd name="connsiteX6" fmla="*/ 106436 w 288816"/>
                <a:gd name="connsiteY6" fmla="*/ 269092 h 564621"/>
                <a:gd name="connsiteX7" fmla="*/ 142682 w 288816"/>
                <a:gd name="connsiteY7" fmla="*/ 155825 h 564621"/>
                <a:gd name="connsiteX8" fmla="*/ 234160 w 288816"/>
                <a:gd name="connsiteY8" fmla="*/ 113277 h 564621"/>
                <a:gd name="connsiteX9" fmla="*/ 288817 w 288816"/>
                <a:gd name="connsiteY9" fmla="*/ 113277 h 564621"/>
                <a:gd name="connsiteX10" fmla="*/ 288817 w 288816"/>
                <a:gd name="connsiteY10" fmla="*/ 10 h 564621"/>
                <a:gd name="connsiteX11" fmla="*/ 257174 w 288816"/>
                <a:gd name="connsiteY11" fmla="*/ 10 h 564621"/>
                <a:gd name="connsiteX12" fmla="*/ 169148 w 288816"/>
                <a:gd name="connsiteY12" fmla="*/ 25309 h 56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8816" h="564621">
                  <a:moveTo>
                    <a:pt x="169148" y="25309"/>
                  </a:moveTo>
                  <a:cubicBezTo>
                    <a:pt x="143833" y="41982"/>
                    <a:pt x="122546" y="67281"/>
                    <a:pt x="106436" y="101778"/>
                  </a:cubicBezTo>
                  <a:lnTo>
                    <a:pt x="106436" y="10935"/>
                  </a:lnTo>
                  <a:lnTo>
                    <a:pt x="0" y="10935"/>
                  </a:lnTo>
                  <a:lnTo>
                    <a:pt x="0" y="564621"/>
                  </a:lnTo>
                  <a:lnTo>
                    <a:pt x="106436" y="564621"/>
                  </a:lnTo>
                  <a:lnTo>
                    <a:pt x="106436" y="269092"/>
                  </a:lnTo>
                  <a:cubicBezTo>
                    <a:pt x="106436" y="221945"/>
                    <a:pt x="118518" y="184573"/>
                    <a:pt x="142682" y="155825"/>
                  </a:cubicBezTo>
                  <a:cubicBezTo>
                    <a:pt x="165051" y="128393"/>
                    <a:pt x="198760" y="112720"/>
                    <a:pt x="234160" y="113277"/>
                  </a:cubicBezTo>
                  <a:lnTo>
                    <a:pt x="288817" y="113277"/>
                  </a:lnTo>
                  <a:lnTo>
                    <a:pt x="288817" y="10"/>
                  </a:lnTo>
                  <a:lnTo>
                    <a:pt x="257174" y="10"/>
                  </a:lnTo>
                  <a:cubicBezTo>
                    <a:pt x="225985" y="-346"/>
                    <a:pt x="195383" y="8451"/>
                    <a:pt x="169148" y="25309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46" name="Forma libre 51">
              <a:extLst>
                <a:ext uri="{FF2B5EF4-FFF2-40B4-BE49-F238E27FC236}">
                  <a16:creationId xmlns:a16="http://schemas.microsoft.com/office/drawing/2014/main" id="{85465126-DE62-B5AD-B4F9-6ED815BED6D0}"/>
                </a:ext>
              </a:extLst>
            </p:cNvPr>
            <p:cNvSpPr/>
            <p:nvPr userDrawn="1"/>
          </p:nvSpPr>
          <p:spPr>
            <a:xfrm>
              <a:off x="8092581" y="5777789"/>
              <a:ext cx="474073" cy="762971"/>
            </a:xfrm>
            <a:custGeom>
              <a:avLst/>
              <a:gdLst>
                <a:gd name="connsiteX0" fmla="*/ 465444 w 474073"/>
                <a:gd name="connsiteY0" fmla="*/ 209285 h 762971"/>
                <a:gd name="connsiteX1" fmla="*/ 333118 w 474073"/>
                <a:gd name="connsiteY1" fmla="*/ 209285 h 762971"/>
                <a:gd name="connsiteX2" fmla="*/ 107587 w 474073"/>
                <a:gd name="connsiteY2" fmla="*/ 458818 h 762971"/>
                <a:gd name="connsiteX3" fmla="*/ 107587 w 474073"/>
                <a:gd name="connsiteY3" fmla="*/ 0 h 762971"/>
                <a:gd name="connsiteX4" fmla="*/ 0 w 474073"/>
                <a:gd name="connsiteY4" fmla="*/ 0 h 762971"/>
                <a:gd name="connsiteX5" fmla="*/ 0 w 474073"/>
                <a:gd name="connsiteY5" fmla="*/ 762972 h 762971"/>
                <a:gd name="connsiteX6" fmla="*/ 107587 w 474073"/>
                <a:gd name="connsiteY6" fmla="*/ 762972 h 762971"/>
                <a:gd name="connsiteX7" fmla="*/ 107587 w 474073"/>
                <a:gd name="connsiteY7" fmla="*/ 485841 h 762971"/>
                <a:gd name="connsiteX8" fmla="*/ 342323 w 474073"/>
                <a:gd name="connsiteY8" fmla="*/ 762972 h 762971"/>
                <a:gd name="connsiteX9" fmla="*/ 474074 w 474073"/>
                <a:gd name="connsiteY9" fmla="*/ 762972 h 762971"/>
                <a:gd name="connsiteX10" fmla="*/ 221503 w 474073"/>
                <a:gd name="connsiteY10" fmla="*/ 470317 h 762971"/>
                <a:gd name="connsiteX11" fmla="*/ 465444 w 474073"/>
                <a:gd name="connsiteY11" fmla="*/ 209285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4073" h="762971">
                  <a:moveTo>
                    <a:pt x="465444" y="209285"/>
                  </a:moveTo>
                  <a:lnTo>
                    <a:pt x="333118" y="209285"/>
                  </a:lnTo>
                  <a:lnTo>
                    <a:pt x="107587" y="458818"/>
                  </a:lnTo>
                  <a:lnTo>
                    <a:pt x="107587" y="0"/>
                  </a:lnTo>
                  <a:lnTo>
                    <a:pt x="0" y="0"/>
                  </a:lnTo>
                  <a:lnTo>
                    <a:pt x="0" y="762972"/>
                  </a:lnTo>
                  <a:lnTo>
                    <a:pt x="107587" y="762972"/>
                  </a:lnTo>
                  <a:lnTo>
                    <a:pt x="107587" y="485841"/>
                  </a:lnTo>
                  <a:lnTo>
                    <a:pt x="342323" y="762972"/>
                  </a:lnTo>
                  <a:lnTo>
                    <a:pt x="474074" y="762972"/>
                  </a:lnTo>
                  <a:lnTo>
                    <a:pt x="221503" y="470317"/>
                  </a:lnTo>
                  <a:lnTo>
                    <a:pt x="465444" y="209285"/>
                  </a:ln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47" name="Forma libre 52">
              <a:extLst>
                <a:ext uri="{FF2B5EF4-FFF2-40B4-BE49-F238E27FC236}">
                  <a16:creationId xmlns:a16="http://schemas.microsoft.com/office/drawing/2014/main" id="{0EB99352-C54B-EADD-7ECE-ACE6DBE3FFF2}"/>
                </a:ext>
              </a:extLst>
            </p:cNvPr>
            <p:cNvSpPr/>
            <p:nvPr userDrawn="1"/>
          </p:nvSpPr>
          <p:spPr>
            <a:xfrm>
              <a:off x="8542492" y="5976149"/>
              <a:ext cx="464347" cy="576742"/>
            </a:xfrm>
            <a:custGeom>
              <a:avLst/>
              <a:gdLst>
                <a:gd name="connsiteX0" fmla="*/ 422293 w 464347"/>
                <a:gd name="connsiteY0" fmla="*/ 309904 h 576742"/>
                <a:gd name="connsiteX1" fmla="*/ 292844 w 464347"/>
                <a:gd name="connsiteY1" fmla="*/ 248383 h 576742"/>
                <a:gd name="connsiteX2" fmla="*/ 238763 w 464347"/>
                <a:gd name="connsiteY2" fmla="*/ 235734 h 576742"/>
                <a:gd name="connsiteX3" fmla="*/ 180654 w 464347"/>
                <a:gd name="connsiteY3" fmla="*/ 216761 h 576742"/>
                <a:gd name="connsiteX4" fmla="*/ 140381 w 464347"/>
                <a:gd name="connsiteY4" fmla="*/ 193187 h 576742"/>
                <a:gd name="connsiteX5" fmla="*/ 125422 w 464347"/>
                <a:gd name="connsiteY5" fmla="*/ 155815 h 576742"/>
                <a:gd name="connsiteX6" fmla="*/ 154189 w 464347"/>
                <a:gd name="connsiteY6" fmla="*/ 109818 h 576742"/>
                <a:gd name="connsiteX7" fmla="*/ 229557 w 464347"/>
                <a:gd name="connsiteY7" fmla="*/ 91419 h 576742"/>
                <a:gd name="connsiteX8" fmla="*/ 315282 w 464347"/>
                <a:gd name="connsiteY8" fmla="*/ 112693 h 576742"/>
                <a:gd name="connsiteX9" fmla="*/ 368213 w 464347"/>
                <a:gd name="connsiteY9" fmla="*/ 185138 h 576742"/>
                <a:gd name="connsiteX10" fmla="*/ 457389 w 464347"/>
                <a:gd name="connsiteY10" fmla="*/ 152940 h 576742"/>
                <a:gd name="connsiteX11" fmla="*/ 410787 w 464347"/>
                <a:gd name="connsiteY11" fmla="*/ 68996 h 576742"/>
                <a:gd name="connsiteX12" fmla="*/ 331966 w 464347"/>
                <a:gd name="connsiteY12" fmla="*/ 17825 h 576742"/>
                <a:gd name="connsiteX13" fmla="*/ 120244 w 464347"/>
                <a:gd name="connsiteY13" fmla="*/ 20124 h 576742"/>
                <a:gd name="connsiteX14" fmla="*/ 46027 w 464347"/>
                <a:gd name="connsiteY14" fmla="*/ 75895 h 576742"/>
                <a:gd name="connsiteX15" fmla="*/ 19561 w 464347"/>
                <a:gd name="connsiteY15" fmla="*/ 156965 h 576742"/>
                <a:gd name="connsiteX16" fmla="*/ 59834 w 464347"/>
                <a:gd name="connsiteY16" fmla="*/ 259883 h 576742"/>
                <a:gd name="connsiteX17" fmla="*/ 189284 w 464347"/>
                <a:gd name="connsiteY17" fmla="*/ 323703 h 576742"/>
                <a:gd name="connsiteX18" fmla="*/ 245091 w 464347"/>
                <a:gd name="connsiteY18" fmla="*/ 338077 h 576742"/>
                <a:gd name="connsiteX19" fmla="*/ 331966 w 464347"/>
                <a:gd name="connsiteY19" fmla="*/ 367975 h 576742"/>
                <a:gd name="connsiteX20" fmla="*/ 359583 w 464347"/>
                <a:gd name="connsiteY20" fmla="*/ 415122 h 576742"/>
                <a:gd name="connsiteX21" fmla="*/ 326788 w 464347"/>
                <a:gd name="connsiteY21" fmla="*/ 465718 h 576742"/>
                <a:gd name="connsiteX22" fmla="*/ 236461 w 464347"/>
                <a:gd name="connsiteY22" fmla="*/ 485842 h 576742"/>
                <a:gd name="connsiteX23" fmla="*/ 173175 w 464347"/>
                <a:gd name="connsiteY23" fmla="*/ 474918 h 576742"/>
                <a:gd name="connsiteX24" fmla="*/ 120244 w 464347"/>
                <a:gd name="connsiteY24" fmla="*/ 442145 h 576742"/>
                <a:gd name="connsiteX25" fmla="*/ 86875 w 464347"/>
                <a:gd name="connsiteY25" fmla="*/ 385799 h 576742"/>
                <a:gd name="connsiteX26" fmla="*/ 0 w 464347"/>
                <a:gd name="connsiteY26" fmla="*/ 423746 h 576742"/>
                <a:gd name="connsiteX27" fmla="*/ 135778 w 464347"/>
                <a:gd name="connsiteY27" fmla="*/ 560012 h 576742"/>
                <a:gd name="connsiteX28" fmla="*/ 236461 w 464347"/>
                <a:gd name="connsiteY28" fmla="*/ 576686 h 576742"/>
                <a:gd name="connsiteX29" fmla="*/ 357281 w 464347"/>
                <a:gd name="connsiteY29" fmla="*/ 555412 h 576742"/>
                <a:gd name="connsiteX30" fmla="*/ 436102 w 464347"/>
                <a:gd name="connsiteY30" fmla="*/ 496766 h 576742"/>
                <a:gd name="connsiteX31" fmla="*/ 464293 w 464347"/>
                <a:gd name="connsiteY31" fmla="*/ 412247 h 576742"/>
                <a:gd name="connsiteX32" fmla="*/ 422293 w 464347"/>
                <a:gd name="connsiteY32" fmla="*/ 309904 h 576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464347" h="576742">
                  <a:moveTo>
                    <a:pt x="422293" y="309904"/>
                  </a:moveTo>
                  <a:cubicBezTo>
                    <a:pt x="394103" y="283456"/>
                    <a:pt x="350953" y="263332"/>
                    <a:pt x="292844" y="248383"/>
                  </a:cubicBezTo>
                  <a:lnTo>
                    <a:pt x="238763" y="235734"/>
                  </a:lnTo>
                  <a:cubicBezTo>
                    <a:pt x="219086" y="230439"/>
                    <a:pt x="199698" y="224109"/>
                    <a:pt x="180654" y="216761"/>
                  </a:cubicBezTo>
                  <a:cubicBezTo>
                    <a:pt x="165926" y="211431"/>
                    <a:pt x="152233" y="203439"/>
                    <a:pt x="140381" y="193187"/>
                  </a:cubicBezTo>
                  <a:cubicBezTo>
                    <a:pt x="130198" y="183499"/>
                    <a:pt x="124732" y="169855"/>
                    <a:pt x="125422" y="155815"/>
                  </a:cubicBezTo>
                  <a:cubicBezTo>
                    <a:pt x="125422" y="136841"/>
                    <a:pt x="134627" y="121892"/>
                    <a:pt x="154189" y="109818"/>
                  </a:cubicBezTo>
                  <a:cubicBezTo>
                    <a:pt x="173750" y="97744"/>
                    <a:pt x="198490" y="91419"/>
                    <a:pt x="229557" y="91419"/>
                  </a:cubicBezTo>
                  <a:cubicBezTo>
                    <a:pt x="259475" y="91011"/>
                    <a:pt x="288989" y="98342"/>
                    <a:pt x="315282" y="112693"/>
                  </a:cubicBezTo>
                  <a:cubicBezTo>
                    <a:pt x="340596" y="127067"/>
                    <a:pt x="357856" y="151215"/>
                    <a:pt x="368213" y="185138"/>
                  </a:cubicBezTo>
                  <a:lnTo>
                    <a:pt x="457389" y="152940"/>
                  </a:lnTo>
                  <a:cubicBezTo>
                    <a:pt x="449392" y="121392"/>
                    <a:pt x="433340" y="92460"/>
                    <a:pt x="410787" y="68996"/>
                  </a:cubicBezTo>
                  <a:cubicBezTo>
                    <a:pt x="388637" y="46342"/>
                    <a:pt x="361711" y="28869"/>
                    <a:pt x="331966" y="17825"/>
                  </a:cubicBezTo>
                  <a:cubicBezTo>
                    <a:pt x="263387" y="-6709"/>
                    <a:pt x="188306" y="-5893"/>
                    <a:pt x="120244" y="20124"/>
                  </a:cubicBezTo>
                  <a:cubicBezTo>
                    <a:pt x="91075" y="31957"/>
                    <a:pt x="65473" y="51178"/>
                    <a:pt x="46027" y="75895"/>
                  </a:cubicBezTo>
                  <a:cubicBezTo>
                    <a:pt x="28363" y="99193"/>
                    <a:pt x="19043" y="127745"/>
                    <a:pt x="19561" y="156965"/>
                  </a:cubicBezTo>
                  <a:cubicBezTo>
                    <a:pt x="18468" y="195309"/>
                    <a:pt x="33024" y="232451"/>
                    <a:pt x="59834" y="259883"/>
                  </a:cubicBezTo>
                  <a:cubicBezTo>
                    <a:pt x="86702" y="287866"/>
                    <a:pt x="129852" y="309139"/>
                    <a:pt x="189284" y="323703"/>
                  </a:cubicBezTo>
                  <a:lnTo>
                    <a:pt x="245091" y="338077"/>
                  </a:lnTo>
                  <a:cubicBezTo>
                    <a:pt x="284214" y="346702"/>
                    <a:pt x="312980" y="356476"/>
                    <a:pt x="331966" y="367975"/>
                  </a:cubicBezTo>
                  <a:cubicBezTo>
                    <a:pt x="349284" y="377261"/>
                    <a:pt x="359985" y="395470"/>
                    <a:pt x="359583" y="415122"/>
                  </a:cubicBezTo>
                  <a:cubicBezTo>
                    <a:pt x="359583" y="435820"/>
                    <a:pt x="348651" y="452494"/>
                    <a:pt x="326788" y="465718"/>
                  </a:cubicBezTo>
                  <a:cubicBezTo>
                    <a:pt x="304926" y="478942"/>
                    <a:pt x="275008" y="485842"/>
                    <a:pt x="236461" y="485842"/>
                  </a:cubicBezTo>
                  <a:cubicBezTo>
                    <a:pt x="214886" y="486009"/>
                    <a:pt x="193427" y="482306"/>
                    <a:pt x="173175" y="474918"/>
                  </a:cubicBezTo>
                  <a:cubicBezTo>
                    <a:pt x="153211" y="468334"/>
                    <a:pt x="135030" y="457105"/>
                    <a:pt x="120244" y="442145"/>
                  </a:cubicBezTo>
                  <a:cubicBezTo>
                    <a:pt x="104883" y="426230"/>
                    <a:pt x="93434" y="406929"/>
                    <a:pt x="86875" y="385799"/>
                  </a:cubicBezTo>
                  <a:lnTo>
                    <a:pt x="0" y="423746"/>
                  </a:lnTo>
                  <a:cubicBezTo>
                    <a:pt x="20941" y="488188"/>
                    <a:pt x="71398" y="538790"/>
                    <a:pt x="135778" y="560012"/>
                  </a:cubicBezTo>
                  <a:cubicBezTo>
                    <a:pt x="168170" y="571172"/>
                    <a:pt x="202229" y="576806"/>
                    <a:pt x="236461" y="576686"/>
                  </a:cubicBezTo>
                  <a:cubicBezTo>
                    <a:pt x="277712" y="577468"/>
                    <a:pt x="318734" y="570240"/>
                    <a:pt x="357281" y="555412"/>
                  </a:cubicBezTo>
                  <a:cubicBezTo>
                    <a:pt x="388349" y="543286"/>
                    <a:pt x="415562" y="523030"/>
                    <a:pt x="436102" y="496766"/>
                  </a:cubicBezTo>
                  <a:cubicBezTo>
                    <a:pt x="454800" y="472589"/>
                    <a:pt x="464753" y="442795"/>
                    <a:pt x="464293" y="412247"/>
                  </a:cubicBezTo>
                  <a:cubicBezTo>
                    <a:pt x="465386" y="373731"/>
                    <a:pt x="450140" y="336548"/>
                    <a:pt x="422293" y="309904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</p:grpSp>
    </p:spTree>
    <p:extLst>
      <p:ext uri="{BB962C8B-B14F-4D97-AF65-F5344CB8AC3E}">
        <p14:creationId xmlns:p14="http://schemas.microsoft.com/office/powerpoint/2010/main" val="392813515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94F8BF6-7E77-F788-BFD0-A013FA7134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26C930B-6D68-CE32-C8C3-D2DBAE6260A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06400" y="1137600"/>
            <a:ext cx="3006000" cy="51732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5678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94F8BF6-7E77-F788-BFD0-A013FA7134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26C930B-6D68-CE32-C8C3-D2DBAE6260A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06400" y="1137600"/>
            <a:ext cx="3006000" cy="51732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D4AB3612-54C6-B940-1741-814CFD8D57B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635800" y="1137600"/>
            <a:ext cx="3006000" cy="51732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64233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94F8BF6-7E77-F788-BFD0-A013FA7134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26C930B-6D68-CE32-C8C3-D2DBAE6260A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06400" y="1137600"/>
            <a:ext cx="3006000" cy="51732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D4AB3612-54C6-B940-1741-814CFD8D57B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635800" y="1137600"/>
            <a:ext cx="3006000" cy="51732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F4F073CB-A76A-70CA-0AD1-B67EDF2E462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865200" y="1137600"/>
            <a:ext cx="3006000" cy="51732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72969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9CEEF4A-7598-08FC-4508-B7EB08BD0A5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719755" y="1138517"/>
            <a:ext cx="8065026" cy="5170803"/>
          </a:xfrm>
          <a:prstGeom prst="roundRect">
            <a:avLst>
              <a:gd name="adj" fmla="val 1974"/>
            </a:avLst>
          </a:prstGeo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on the icon to add an image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1BDCFE08-A158-401C-30C4-DCDDCB04F7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6CDA7D8-C2DA-A45E-2DDF-74ED7808365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06800" y="1137600"/>
            <a:ext cx="3006000" cy="51732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1079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9 Marcador de texto">
            <a:extLst>
              <a:ext uri="{FF2B5EF4-FFF2-40B4-BE49-F238E27FC236}">
                <a16:creationId xmlns:a16="http://schemas.microsoft.com/office/drawing/2014/main" id="{C5730698-EE2F-48E6-829A-0F1E5E6BE09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3156" y="6454774"/>
            <a:ext cx="4515526" cy="403225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>
              <a:buNone/>
              <a:defRPr kumimoji="0" lang="en-GB" sz="800" b="0" i="1" u="none" strike="noStrike" kern="1200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IberPangea Text Light" panose="020B0404000000000000" pitchFamily="34" charset="0"/>
                <a:ea typeface="IberPangea Text Light" panose="020B0404000000000000" pitchFamily="34" charset="0"/>
                <a:cs typeface="IberPangea Text Light" panose="020B0404000000000000" pitchFamily="34" charset="0"/>
              </a:defRPr>
            </a:lvl1pPr>
            <a:lvl2pPr>
              <a:defRPr>
                <a:solidFill>
                  <a:srgbClr val="6B882B"/>
                </a:solidFill>
              </a:defRPr>
            </a:lvl2pPr>
            <a:lvl3pPr>
              <a:defRPr>
                <a:solidFill>
                  <a:srgbClr val="6B882B"/>
                </a:solidFill>
              </a:defRPr>
            </a:lvl3pPr>
            <a:lvl4pPr>
              <a:defRPr>
                <a:solidFill>
                  <a:srgbClr val="6B882B"/>
                </a:solidFill>
              </a:defRPr>
            </a:lvl4pPr>
            <a:lvl5pPr>
              <a:defRPr>
                <a:solidFill>
                  <a:srgbClr val="6B882B"/>
                </a:solidFill>
              </a:defRPr>
            </a:lvl5pPr>
          </a:lstStyle>
          <a:p>
            <a:pPr lvl="0"/>
            <a:r>
              <a:rPr lang="es-ES"/>
              <a:t>* </a:t>
            </a:r>
            <a:r>
              <a:rPr lang="es-ES" err="1"/>
              <a:t>Click</a:t>
            </a:r>
            <a:r>
              <a:rPr lang="es-ES"/>
              <a:t> </a:t>
            </a:r>
            <a:r>
              <a:rPr lang="es-ES" err="1"/>
              <a:t>for</a:t>
            </a:r>
            <a:r>
              <a:rPr lang="es-ES"/>
              <a:t> </a:t>
            </a:r>
            <a:r>
              <a:rPr lang="es-ES" err="1"/>
              <a:t>clarification</a:t>
            </a:r>
            <a:r>
              <a:rPr lang="es-ES"/>
              <a:t> </a:t>
            </a:r>
            <a:r>
              <a:rPr lang="es-ES" err="1"/>
              <a:t>footer</a:t>
            </a:r>
            <a:endParaRPr lang="en-GB"/>
          </a:p>
        </p:txBody>
      </p:sp>
      <p:sp>
        <p:nvSpPr>
          <p:cNvPr id="4" name="Table Placeholder 3">
            <a:extLst>
              <a:ext uri="{FF2B5EF4-FFF2-40B4-BE49-F238E27FC236}">
                <a16:creationId xmlns:a16="http://schemas.microsoft.com/office/drawing/2014/main" id="{2DB61EA2-395B-CDBE-0DDB-9404BE58EC2B}"/>
              </a:ext>
            </a:extLst>
          </p:cNvPr>
          <p:cNvSpPr>
            <a:spLocks noGrp="1"/>
          </p:cNvSpPr>
          <p:nvPr>
            <p:ph type="tbl" sz="quarter" idx="17"/>
          </p:nvPr>
        </p:nvSpPr>
        <p:spPr>
          <a:xfrm>
            <a:off x="412750" y="1147484"/>
            <a:ext cx="11372850" cy="5162829"/>
          </a:xfrm>
        </p:spPr>
        <p:txBody>
          <a:bodyPr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E155E95-F8B8-F073-E353-5CE0DF2C97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0046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3531F1D-68D3-F018-376E-EB795F473F3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06400" y="5586413"/>
            <a:ext cx="11379200" cy="723900"/>
          </a:xfrm>
          <a:prstGeom prst="roundRect">
            <a:avLst>
              <a:gd name="adj" fmla="val 9211"/>
            </a:avLst>
          </a:prstGeom>
          <a:solidFill>
            <a:schemeClr val="accent1"/>
          </a:solidFill>
        </p:spPr>
        <p:txBody>
          <a:bodyPr lIns="144000" tIns="0" rIns="144000" anchor="ctr" anchorCtr="1"/>
          <a:lstStyle>
            <a:lvl1pPr>
              <a:lnSpc>
                <a:spcPct val="90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9 Marcador de texto">
            <a:extLst>
              <a:ext uri="{FF2B5EF4-FFF2-40B4-BE49-F238E27FC236}">
                <a16:creationId xmlns:a16="http://schemas.microsoft.com/office/drawing/2014/main" id="{C5730698-EE2F-48E6-829A-0F1E5E6BE09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3156" y="6454774"/>
            <a:ext cx="4515526" cy="403225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>
              <a:buNone/>
              <a:defRPr kumimoji="0" lang="en-GB" sz="800" b="0" i="1" u="none" strike="noStrike" kern="1200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IberPangea Text Light" panose="020B0404000000000000" pitchFamily="34" charset="0"/>
                <a:ea typeface="IberPangea Text Light" panose="020B0404000000000000" pitchFamily="34" charset="0"/>
                <a:cs typeface="IberPangea Text Light" panose="020B0404000000000000" pitchFamily="34" charset="0"/>
              </a:defRPr>
            </a:lvl1pPr>
            <a:lvl2pPr>
              <a:defRPr>
                <a:solidFill>
                  <a:srgbClr val="6B882B"/>
                </a:solidFill>
              </a:defRPr>
            </a:lvl2pPr>
            <a:lvl3pPr>
              <a:defRPr>
                <a:solidFill>
                  <a:srgbClr val="6B882B"/>
                </a:solidFill>
              </a:defRPr>
            </a:lvl3pPr>
            <a:lvl4pPr>
              <a:defRPr>
                <a:solidFill>
                  <a:srgbClr val="6B882B"/>
                </a:solidFill>
              </a:defRPr>
            </a:lvl4pPr>
            <a:lvl5pPr>
              <a:defRPr>
                <a:solidFill>
                  <a:srgbClr val="6B882B"/>
                </a:solidFill>
              </a:defRPr>
            </a:lvl5pPr>
          </a:lstStyle>
          <a:p>
            <a:pPr lvl="0"/>
            <a:r>
              <a:rPr lang="es-ES"/>
              <a:t>* </a:t>
            </a:r>
            <a:r>
              <a:rPr lang="es-ES" err="1"/>
              <a:t>Click</a:t>
            </a:r>
            <a:r>
              <a:rPr lang="es-ES"/>
              <a:t> </a:t>
            </a:r>
            <a:r>
              <a:rPr lang="es-ES" err="1"/>
              <a:t>for</a:t>
            </a:r>
            <a:r>
              <a:rPr lang="es-ES"/>
              <a:t> </a:t>
            </a:r>
            <a:r>
              <a:rPr lang="es-ES" err="1"/>
              <a:t>clarification</a:t>
            </a:r>
            <a:r>
              <a:rPr lang="es-ES"/>
              <a:t> </a:t>
            </a:r>
            <a:r>
              <a:rPr lang="es-ES" err="1"/>
              <a:t>footer</a:t>
            </a:r>
            <a:endParaRPr lang="en-GB"/>
          </a:p>
        </p:txBody>
      </p:sp>
      <p:sp>
        <p:nvSpPr>
          <p:cNvPr id="11" name="Chart Placeholder 10">
            <a:extLst>
              <a:ext uri="{FF2B5EF4-FFF2-40B4-BE49-F238E27FC236}">
                <a16:creationId xmlns:a16="http://schemas.microsoft.com/office/drawing/2014/main" id="{7E992A42-F35F-42DD-40D0-7E6628866775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406400" y="1147482"/>
            <a:ext cx="11379200" cy="4438931"/>
          </a:xfrm>
        </p:spPr>
        <p:txBody>
          <a:bodyPr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9DF15B6-51F3-EDE7-D1C4-1C1475CD75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610084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with Image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30F6BA58-506E-438E-6C2B-545913116CC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oundRect">
            <a:avLst>
              <a:gd name="adj" fmla="val 0"/>
            </a:avLst>
          </a:prstGeom>
        </p:spPr>
        <p:txBody>
          <a:bodyPr/>
          <a:lstStyle/>
          <a:p>
            <a:r>
              <a:rPr lang="en-US" noProof="0"/>
              <a:t>Click on the icon to add an image</a:t>
            </a:r>
          </a:p>
        </p:txBody>
      </p:sp>
      <p:sp>
        <p:nvSpPr>
          <p:cNvPr id="14" name="Marcador de texto 12">
            <a:extLst>
              <a:ext uri="{FF2B5EF4-FFF2-40B4-BE49-F238E27FC236}">
                <a16:creationId xmlns:a16="http://schemas.microsoft.com/office/drawing/2014/main" id="{3E0B9FA4-106C-E699-7911-B99C1308D59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03502" y="2808051"/>
            <a:ext cx="11000786" cy="353354"/>
          </a:xfrm>
          <a:prstGeom prst="rect">
            <a:avLst/>
          </a:prstGeom>
        </p:spPr>
        <p:txBody>
          <a:bodyPr anchor="b" anchorCtr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 b="0" i="0">
                <a:solidFill>
                  <a:schemeClr val="bg1"/>
                </a:solidFill>
                <a:latin typeface="IberPangea Text Light" panose="020B0404000000000000" pitchFamily="34" charset="0"/>
                <a:ea typeface="IberPangea Text Light" panose="020B0404000000000000" pitchFamily="34" charset="0"/>
                <a:cs typeface="IberPangea Text Light" panose="020B0404000000000000" pitchFamily="34" charset="0"/>
              </a:defRPr>
            </a:lvl1pPr>
            <a:lvl2pPr marL="454212" indent="0">
              <a:buNone/>
              <a:defRPr b="0" i="0">
                <a:latin typeface="IberPangea Text Light" panose="020B0404000000000000" pitchFamily="34" charset="0"/>
                <a:ea typeface="IberPangea Text Light" panose="020B0404000000000000" pitchFamily="34" charset="0"/>
                <a:cs typeface="IberPangea Text Light" panose="020B0404000000000000" pitchFamily="34" charset="0"/>
              </a:defRPr>
            </a:lvl2pPr>
            <a:lvl3pPr marL="908423" indent="0">
              <a:buNone/>
              <a:defRPr b="0" i="0">
                <a:latin typeface="IberPangea Text Light" panose="020B0404000000000000" pitchFamily="34" charset="0"/>
                <a:ea typeface="IberPangea Text Light" panose="020B0404000000000000" pitchFamily="34" charset="0"/>
                <a:cs typeface="IberPangea Text Light" panose="020B0404000000000000" pitchFamily="34" charset="0"/>
              </a:defRPr>
            </a:lvl3pPr>
            <a:lvl4pPr marL="1362636" indent="0">
              <a:buNone/>
              <a:defRPr b="0" i="0">
                <a:latin typeface="IberPangea Text Light" panose="020B0404000000000000" pitchFamily="34" charset="0"/>
                <a:ea typeface="IberPangea Text Light" panose="020B0404000000000000" pitchFamily="34" charset="0"/>
                <a:cs typeface="IberPangea Text Light" panose="020B0404000000000000" pitchFamily="34" charset="0"/>
              </a:defRPr>
            </a:lvl4pPr>
            <a:lvl5pPr marL="1816846" indent="0">
              <a:buNone/>
              <a:defRPr b="0" i="0">
                <a:latin typeface="IberPangea Text Light" panose="020B0404000000000000" pitchFamily="34" charset="0"/>
                <a:ea typeface="IberPangea Text Light" panose="020B0404000000000000" pitchFamily="34" charset="0"/>
                <a:cs typeface="IberPangea Text Light" panose="020B0404000000000000" pitchFamily="34" charset="0"/>
              </a:defRPr>
            </a:lvl5pPr>
          </a:lstStyle>
          <a:p>
            <a:pPr lvl="0"/>
            <a:r>
              <a:rPr lang="en-US" noProof="0"/>
              <a:t>Cover Subtitle</a:t>
            </a:r>
          </a:p>
        </p:txBody>
      </p:sp>
      <p:sp>
        <p:nvSpPr>
          <p:cNvPr id="15" name="Título 14">
            <a:extLst>
              <a:ext uri="{FF2B5EF4-FFF2-40B4-BE49-F238E27FC236}">
                <a16:creationId xmlns:a16="http://schemas.microsoft.com/office/drawing/2014/main" id="{287BB230-0D91-CDCE-3890-640DA6A98A1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6862" y="3284983"/>
            <a:ext cx="5488645" cy="3025329"/>
          </a:xfrm>
          <a:prstGeom prst="rect">
            <a:avLst/>
          </a:prstGeom>
        </p:spPr>
        <p:txBody>
          <a:bodyPr anchor="t">
            <a:noAutofit/>
          </a:bodyPr>
          <a:lstStyle>
            <a:lvl1pPr>
              <a:lnSpc>
                <a:spcPct val="80000"/>
              </a:lnSpc>
              <a:defRPr sz="6000" b="1" i="0" spc="-150">
                <a:solidFill>
                  <a:schemeClr val="bg1"/>
                </a:solidFill>
                <a:latin typeface="IberPangea Text" panose="020B0404000000000000" pitchFamily="34" charset="0"/>
                <a:ea typeface="IberPangea Text" panose="020B0404000000000000" pitchFamily="34" charset="0"/>
                <a:cs typeface="IberPangea Text" panose="020B0404000000000000" pitchFamily="34" charset="0"/>
              </a:defRPr>
            </a:lvl1pPr>
          </a:lstStyle>
          <a:p>
            <a:r>
              <a:rPr lang="en-US" noProof="0"/>
              <a:t>Small PPT Title</a:t>
            </a:r>
          </a:p>
        </p:txBody>
      </p:sp>
      <p:sp>
        <p:nvSpPr>
          <p:cNvPr id="2" name="Marcador de texto 12">
            <a:extLst>
              <a:ext uri="{FF2B5EF4-FFF2-40B4-BE49-F238E27FC236}">
                <a16:creationId xmlns:a16="http://schemas.microsoft.com/office/drawing/2014/main" id="{394C8709-5400-E9AB-2B49-4AD77847F94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07221" y="6454775"/>
            <a:ext cx="4075367" cy="239158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500" b="0" i="0">
                <a:solidFill>
                  <a:schemeClr val="bg1"/>
                </a:solidFill>
                <a:latin typeface="+mn-lt"/>
                <a:ea typeface="IberPangea Text Light" panose="020B0404000000000000" pitchFamily="34" charset="0"/>
                <a:cs typeface="IberPangea Text Light" panose="020B0404000000000000" pitchFamily="34" charset="0"/>
              </a:defRPr>
            </a:lvl1pPr>
            <a:lvl2pPr marL="454212" indent="0">
              <a:buNone/>
              <a:defRPr b="0" i="0">
                <a:latin typeface="IberPangea Text Light" panose="020B0404000000000000" pitchFamily="34" charset="0"/>
                <a:ea typeface="IberPangea Text Light" panose="020B0404000000000000" pitchFamily="34" charset="0"/>
                <a:cs typeface="IberPangea Text Light" panose="020B0404000000000000" pitchFamily="34" charset="0"/>
              </a:defRPr>
            </a:lvl2pPr>
            <a:lvl3pPr marL="908423" indent="0">
              <a:buNone/>
              <a:defRPr b="0" i="0">
                <a:latin typeface="IberPangea Text Light" panose="020B0404000000000000" pitchFamily="34" charset="0"/>
                <a:ea typeface="IberPangea Text Light" panose="020B0404000000000000" pitchFamily="34" charset="0"/>
                <a:cs typeface="IberPangea Text Light" panose="020B0404000000000000" pitchFamily="34" charset="0"/>
              </a:defRPr>
            </a:lvl3pPr>
            <a:lvl4pPr marL="1362636" indent="0">
              <a:buNone/>
              <a:defRPr b="0" i="0">
                <a:latin typeface="IberPangea Text Light" panose="020B0404000000000000" pitchFamily="34" charset="0"/>
                <a:ea typeface="IberPangea Text Light" panose="020B0404000000000000" pitchFamily="34" charset="0"/>
                <a:cs typeface="IberPangea Text Light" panose="020B0404000000000000" pitchFamily="34" charset="0"/>
              </a:defRPr>
            </a:lvl4pPr>
            <a:lvl5pPr marL="1816846" indent="0">
              <a:buNone/>
              <a:defRPr b="0" i="0">
                <a:latin typeface="IberPangea Text Light" panose="020B0404000000000000" pitchFamily="34" charset="0"/>
                <a:ea typeface="IberPangea Text Light" panose="020B0404000000000000" pitchFamily="34" charset="0"/>
                <a:cs typeface="IberPangea Text Light" panose="020B0404000000000000" pitchFamily="34" charset="0"/>
              </a:defRPr>
            </a:lvl5pPr>
          </a:lstStyle>
          <a:p>
            <a:r>
              <a:rPr lang="en-US" noProof="0"/>
              <a:t>Business Division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CB74C3D-5AB0-6A17-C266-0C6A890DAC54}"/>
              </a:ext>
            </a:extLst>
          </p:cNvPr>
          <p:cNvSpPr txBox="1"/>
          <p:nvPr userDrawn="1"/>
        </p:nvSpPr>
        <p:spPr>
          <a:xfrm>
            <a:off x="9509761" y="6454776"/>
            <a:ext cx="2273340" cy="23915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fld id="{6318FB6F-139D-E242-9895-EB6663796CDE}" type="datetime1">
              <a:rPr lang="en-GB" sz="1500" smtClean="0">
                <a:solidFill>
                  <a:schemeClr val="bg1"/>
                </a:solidFill>
                <a:latin typeface="IberPangea Text Light" panose="020B0404000000000000" pitchFamily="34" charset="0"/>
                <a:ea typeface="IberPangea Text Light" panose="020B0404000000000000" pitchFamily="34" charset="0"/>
                <a:cs typeface="IberPangea Text Light" panose="020B0404000000000000" pitchFamily="34" charset="0"/>
              </a:rPr>
              <a:t>25/03/2026</a:t>
            </a:fld>
            <a:endParaRPr lang="en-US" sz="1500">
              <a:solidFill>
                <a:schemeClr val="bg1"/>
              </a:solidFill>
              <a:latin typeface="IberPangea Text Light" panose="020B0404000000000000" pitchFamily="34" charset="0"/>
              <a:ea typeface="IberPangea Text Light" panose="020B0404000000000000" pitchFamily="34" charset="0"/>
              <a:cs typeface="IberPangea Text Light" panose="020B0404000000000000" pitchFamily="34" charset="0"/>
            </a:endParaRPr>
          </a:p>
        </p:txBody>
      </p:sp>
      <p:grpSp>
        <p:nvGrpSpPr>
          <p:cNvPr id="13" name="Grupo 12">
            <a:extLst>
              <a:ext uri="{FF2B5EF4-FFF2-40B4-BE49-F238E27FC236}">
                <a16:creationId xmlns:a16="http://schemas.microsoft.com/office/drawing/2014/main" id="{12C5A87B-6532-6711-88E0-8F35209F97C0}"/>
              </a:ext>
            </a:extLst>
          </p:cNvPr>
          <p:cNvGrpSpPr/>
          <p:nvPr userDrawn="1"/>
        </p:nvGrpSpPr>
        <p:grpSpPr>
          <a:xfrm>
            <a:off x="10604236" y="297773"/>
            <a:ext cx="1174190" cy="362136"/>
            <a:chOff x="2846126" y="4550824"/>
            <a:chExt cx="6491475" cy="2002067"/>
          </a:xfrm>
          <a:solidFill>
            <a:schemeClr val="bg1"/>
          </a:solidFill>
        </p:grpSpPr>
        <p:sp>
          <p:nvSpPr>
            <p:cNvPr id="16" name="Forma libre 34">
              <a:extLst>
                <a:ext uri="{FF2B5EF4-FFF2-40B4-BE49-F238E27FC236}">
                  <a16:creationId xmlns:a16="http://schemas.microsoft.com/office/drawing/2014/main" id="{9B94932F-2B9A-1B46-7B19-8D4D2AEBE964}"/>
                </a:ext>
              </a:extLst>
            </p:cNvPr>
            <p:cNvSpPr/>
            <p:nvPr userDrawn="1"/>
          </p:nvSpPr>
          <p:spPr>
            <a:xfrm>
              <a:off x="3691288" y="4550824"/>
              <a:ext cx="725300" cy="1162344"/>
            </a:xfrm>
            <a:custGeom>
              <a:avLst/>
              <a:gdLst>
                <a:gd name="connsiteX0" fmla="*/ 1 w 725300"/>
                <a:gd name="connsiteY0" fmla="*/ 828517 h 1162344"/>
                <a:gd name="connsiteX1" fmla="*/ 96082 w 725300"/>
                <a:gd name="connsiteY1" fmla="*/ 1063101 h 1162344"/>
                <a:gd name="connsiteX2" fmla="*/ 480404 w 725300"/>
                <a:gd name="connsiteY2" fmla="*/ 1125772 h 1162344"/>
                <a:gd name="connsiteX3" fmla="*/ 596046 w 725300"/>
                <a:gd name="connsiteY3" fmla="*/ 0 h 1162344"/>
                <a:gd name="connsiteX4" fmla="*/ 1 w 725300"/>
                <a:gd name="connsiteY4" fmla="*/ 828517 h 1162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5300" h="1162344">
                  <a:moveTo>
                    <a:pt x="1" y="828517"/>
                  </a:moveTo>
                  <a:cubicBezTo>
                    <a:pt x="-240" y="916325"/>
                    <a:pt x="34303" y="1000660"/>
                    <a:pt x="96082" y="1063101"/>
                  </a:cubicBezTo>
                  <a:cubicBezTo>
                    <a:pt x="215751" y="1182118"/>
                    <a:pt x="377419" y="1182118"/>
                    <a:pt x="480404" y="1125772"/>
                  </a:cubicBezTo>
                  <a:cubicBezTo>
                    <a:pt x="606977" y="1057352"/>
                    <a:pt x="890616" y="852091"/>
                    <a:pt x="596046" y="0"/>
                  </a:cubicBezTo>
                  <a:cubicBezTo>
                    <a:pt x="596046" y="402472"/>
                    <a:pt x="1" y="443294"/>
                    <a:pt x="1" y="828517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18" name="Forma libre 35">
              <a:extLst>
                <a:ext uri="{FF2B5EF4-FFF2-40B4-BE49-F238E27FC236}">
                  <a16:creationId xmlns:a16="http://schemas.microsoft.com/office/drawing/2014/main" id="{51F130B3-09E0-0175-7378-93C4FF66C149}"/>
                </a:ext>
              </a:extLst>
            </p:cNvPr>
            <p:cNvSpPr/>
            <p:nvPr userDrawn="1"/>
          </p:nvSpPr>
          <p:spPr>
            <a:xfrm>
              <a:off x="3268994" y="4550824"/>
              <a:ext cx="693851" cy="1162344"/>
            </a:xfrm>
            <a:custGeom>
              <a:avLst/>
              <a:gdLst>
                <a:gd name="connsiteX0" fmla="*/ 693852 w 693851"/>
                <a:gd name="connsiteY0" fmla="*/ 352451 h 1162344"/>
                <a:gd name="connsiteX1" fmla="*/ 595470 w 693851"/>
                <a:gd name="connsiteY1" fmla="*/ 0 h 1162344"/>
                <a:gd name="connsiteX2" fmla="*/ 1 w 693851"/>
                <a:gd name="connsiteY2" fmla="*/ 828517 h 1162344"/>
                <a:gd name="connsiteX3" fmla="*/ 96082 w 693851"/>
                <a:gd name="connsiteY3" fmla="*/ 1063101 h 1162344"/>
                <a:gd name="connsiteX4" fmla="*/ 480404 w 693851"/>
                <a:gd name="connsiteY4" fmla="*/ 1125772 h 1162344"/>
                <a:gd name="connsiteX5" fmla="*/ 693852 w 693851"/>
                <a:gd name="connsiteY5" fmla="*/ 352451 h 1162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3851" h="1162344">
                  <a:moveTo>
                    <a:pt x="693852" y="352451"/>
                  </a:moveTo>
                  <a:cubicBezTo>
                    <a:pt x="674291" y="246658"/>
                    <a:pt x="642647" y="139140"/>
                    <a:pt x="595470" y="0"/>
                  </a:cubicBezTo>
                  <a:cubicBezTo>
                    <a:pt x="595470" y="402472"/>
                    <a:pt x="1" y="443294"/>
                    <a:pt x="1" y="828517"/>
                  </a:cubicBezTo>
                  <a:cubicBezTo>
                    <a:pt x="-240" y="916325"/>
                    <a:pt x="34303" y="1000660"/>
                    <a:pt x="96082" y="1063101"/>
                  </a:cubicBezTo>
                  <a:cubicBezTo>
                    <a:pt x="215176" y="1182118"/>
                    <a:pt x="378570" y="1182118"/>
                    <a:pt x="480404" y="1125772"/>
                  </a:cubicBezTo>
                  <a:cubicBezTo>
                    <a:pt x="242791" y="873364"/>
                    <a:pt x="326790" y="581285"/>
                    <a:pt x="693852" y="352451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19" name="Forma libre 36">
              <a:extLst>
                <a:ext uri="{FF2B5EF4-FFF2-40B4-BE49-F238E27FC236}">
                  <a16:creationId xmlns:a16="http://schemas.microsoft.com/office/drawing/2014/main" id="{A97726DA-8B9E-E34F-3E80-A52ABC109367}"/>
                </a:ext>
              </a:extLst>
            </p:cNvPr>
            <p:cNvSpPr/>
            <p:nvPr userDrawn="1"/>
          </p:nvSpPr>
          <p:spPr>
            <a:xfrm>
              <a:off x="2846126" y="4550824"/>
              <a:ext cx="693850" cy="1436250"/>
            </a:xfrm>
            <a:custGeom>
              <a:avLst/>
              <a:gdLst>
                <a:gd name="connsiteX0" fmla="*/ 693851 w 693850"/>
                <a:gd name="connsiteY0" fmla="*/ 352451 h 1436250"/>
                <a:gd name="connsiteX1" fmla="*/ 596044 w 693850"/>
                <a:gd name="connsiteY1" fmla="*/ 0 h 1436250"/>
                <a:gd name="connsiteX2" fmla="*/ 0 w 693850"/>
                <a:gd name="connsiteY2" fmla="*/ 828517 h 1436250"/>
                <a:gd name="connsiteX3" fmla="*/ 160518 w 693850"/>
                <a:gd name="connsiteY3" fmla="*/ 1113698 h 1436250"/>
                <a:gd name="connsiteX4" fmla="*/ 145559 w 693850"/>
                <a:gd name="connsiteY4" fmla="*/ 1436250 h 1436250"/>
                <a:gd name="connsiteX5" fmla="*/ 221503 w 693850"/>
                <a:gd name="connsiteY5" fmla="*/ 1423601 h 1436250"/>
                <a:gd name="connsiteX6" fmla="*/ 209996 w 693850"/>
                <a:gd name="connsiteY6" fmla="*/ 1137846 h 1436250"/>
                <a:gd name="connsiteX7" fmla="*/ 480978 w 693850"/>
                <a:gd name="connsiteY7" fmla="*/ 1125772 h 1436250"/>
                <a:gd name="connsiteX8" fmla="*/ 693851 w 693850"/>
                <a:gd name="connsiteY8" fmla="*/ 352451 h 143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3850" h="1436250">
                  <a:moveTo>
                    <a:pt x="693851" y="352451"/>
                  </a:moveTo>
                  <a:cubicBezTo>
                    <a:pt x="674290" y="246658"/>
                    <a:pt x="643222" y="139140"/>
                    <a:pt x="596044" y="0"/>
                  </a:cubicBezTo>
                  <a:cubicBezTo>
                    <a:pt x="596044" y="402472"/>
                    <a:pt x="0" y="443294"/>
                    <a:pt x="0" y="828517"/>
                  </a:cubicBezTo>
                  <a:cubicBezTo>
                    <a:pt x="0" y="1026304"/>
                    <a:pt x="160518" y="1113698"/>
                    <a:pt x="160518" y="1113698"/>
                  </a:cubicBezTo>
                  <a:cubicBezTo>
                    <a:pt x="135871" y="1219398"/>
                    <a:pt x="130796" y="1328721"/>
                    <a:pt x="145559" y="1436250"/>
                  </a:cubicBezTo>
                  <a:lnTo>
                    <a:pt x="221503" y="1423601"/>
                  </a:lnTo>
                  <a:cubicBezTo>
                    <a:pt x="184682" y="1293660"/>
                    <a:pt x="207120" y="1152220"/>
                    <a:pt x="209996" y="1137846"/>
                  </a:cubicBezTo>
                  <a:cubicBezTo>
                    <a:pt x="307228" y="1177518"/>
                    <a:pt x="408486" y="1165444"/>
                    <a:pt x="480978" y="1125772"/>
                  </a:cubicBezTo>
                  <a:cubicBezTo>
                    <a:pt x="243366" y="873364"/>
                    <a:pt x="327364" y="581285"/>
                    <a:pt x="693851" y="352451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0" name="Forma libre 37">
              <a:extLst>
                <a:ext uri="{FF2B5EF4-FFF2-40B4-BE49-F238E27FC236}">
                  <a16:creationId xmlns:a16="http://schemas.microsoft.com/office/drawing/2014/main" id="{ACAE9AFB-CD66-588D-8FFD-20C5513AE0BA}"/>
                </a:ext>
              </a:extLst>
            </p:cNvPr>
            <p:cNvSpPr/>
            <p:nvPr userDrawn="1"/>
          </p:nvSpPr>
          <p:spPr>
            <a:xfrm>
              <a:off x="4670505" y="4876226"/>
              <a:ext cx="601261" cy="786599"/>
            </a:xfrm>
            <a:custGeom>
              <a:avLst/>
              <a:gdLst>
                <a:gd name="connsiteX0" fmla="*/ 438403 w 601261"/>
                <a:gd name="connsiteY0" fmla="*/ 654330 h 786599"/>
                <a:gd name="connsiteX1" fmla="*/ 310104 w 601261"/>
                <a:gd name="connsiteY1" fmla="*/ 684228 h 786599"/>
                <a:gd name="connsiteX2" fmla="*/ 174326 w 601261"/>
                <a:gd name="connsiteY2" fmla="*/ 642831 h 786599"/>
                <a:gd name="connsiteX3" fmla="*/ 98382 w 601261"/>
                <a:gd name="connsiteY3" fmla="*/ 538188 h 786599"/>
                <a:gd name="connsiteX4" fmla="*/ 0 w 601261"/>
                <a:gd name="connsiteY4" fmla="*/ 579586 h 786599"/>
                <a:gd name="connsiteX5" fmla="*/ 63862 w 601261"/>
                <a:gd name="connsiteY5" fmla="*/ 689403 h 786599"/>
                <a:gd name="connsiteX6" fmla="*/ 169723 w 601261"/>
                <a:gd name="connsiteY6" fmla="*/ 761273 h 786599"/>
                <a:gd name="connsiteX7" fmla="*/ 310104 w 601261"/>
                <a:gd name="connsiteY7" fmla="*/ 786571 h 786599"/>
                <a:gd name="connsiteX8" fmla="*/ 464869 w 601261"/>
                <a:gd name="connsiteY8" fmla="*/ 758398 h 786599"/>
                <a:gd name="connsiteX9" fmla="*/ 565552 w 601261"/>
                <a:gd name="connsiteY9" fmla="*/ 681928 h 786599"/>
                <a:gd name="connsiteX10" fmla="*/ 601222 w 601261"/>
                <a:gd name="connsiteY10" fmla="*/ 566362 h 786599"/>
                <a:gd name="connsiteX11" fmla="*/ 575908 w 601261"/>
                <a:gd name="connsiteY11" fmla="*/ 471493 h 786599"/>
                <a:gd name="connsiteX12" fmla="*/ 499964 w 601261"/>
                <a:gd name="connsiteY12" fmla="*/ 399048 h 786599"/>
                <a:gd name="connsiteX13" fmla="*/ 372240 w 601261"/>
                <a:gd name="connsiteY13" fmla="*/ 347302 h 786599"/>
                <a:gd name="connsiteX14" fmla="*/ 278461 w 601261"/>
                <a:gd name="connsiteY14" fmla="*/ 322004 h 786599"/>
                <a:gd name="connsiteX15" fmla="*/ 177778 w 601261"/>
                <a:gd name="connsiteY15" fmla="*/ 279456 h 786599"/>
                <a:gd name="connsiteX16" fmla="*/ 143258 w 601261"/>
                <a:gd name="connsiteY16" fmla="*/ 205862 h 786599"/>
                <a:gd name="connsiteX17" fmla="*/ 186408 w 601261"/>
                <a:gd name="connsiteY17" fmla="*/ 130542 h 786599"/>
                <a:gd name="connsiteX18" fmla="*/ 300899 w 601261"/>
                <a:gd name="connsiteY18" fmla="*/ 102369 h 786599"/>
                <a:gd name="connsiteX19" fmla="*/ 419417 w 601261"/>
                <a:gd name="connsiteY19" fmla="*/ 133417 h 786599"/>
                <a:gd name="connsiteX20" fmla="*/ 488457 w 601261"/>
                <a:gd name="connsiteY20" fmla="*/ 229435 h 786599"/>
                <a:gd name="connsiteX21" fmla="*/ 587990 w 601261"/>
                <a:gd name="connsiteY21" fmla="*/ 192638 h 786599"/>
                <a:gd name="connsiteX22" fmla="*/ 528731 w 601261"/>
                <a:gd name="connsiteY22" fmla="*/ 86270 h 786599"/>
                <a:gd name="connsiteX23" fmla="*/ 431499 w 601261"/>
                <a:gd name="connsiteY23" fmla="*/ 21874 h 786599"/>
                <a:gd name="connsiteX24" fmla="*/ 300324 w 601261"/>
                <a:gd name="connsiteY24" fmla="*/ 26 h 786599"/>
                <a:gd name="connsiteX25" fmla="*/ 156490 w 601261"/>
                <a:gd name="connsiteY25" fmla="*/ 27049 h 786599"/>
                <a:gd name="connsiteX26" fmla="*/ 60985 w 601261"/>
                <a:gd name="connsiteY26" fmla="*/ 102944 h 786599"/>
                <a:gd name="connsiteX27" fmla="*/ 26465 w 601261"/>
                <a:gd name="connsiteY27" fmla="*/ 214486 h 786599"/>
                <a:gd name="connsiteX28" fmla="*/ 116793 w 601261"/>
                <a:gd name="connsiteY28" fmla="*/ 378925 h 786599"/>
                <a:gd name="connsiteX29" fmla="*/ 228407 w 601261"/>
                <a:gd name="connsiteY29" fmla="*/ 426646 h 786599"/>
                <a:gd name="connsiteX30" fmla="*/ 321611 w 601261"/>
                <a:gd name="connsiteY30" fmla="*/ 451944 h 786599"/>
                <a:gd name="connsiteX31" fmla="*/ 416541 w 601261"/>
                <a:gd name="connsiteY31" fmla="*/ 484717 h 786599"/>
                <a:gd name="connsiteX32" fmla="*/ 469471 w 601261"/>
                <a:gd name="connsiteY32" fmla="*/ 524389 h 786599"/>
                <a:gd name="connsiteX33" fmla="*/ 486731 w 601261"/>
                <a:gd name="connsiteY33" fmla="*/ 576136 h 786599"/>
                <a:gd name="connsiteX34" fmla="*/ 438403 w 601261"/>
                <a:gd name="connsiteY34" fmla="*/ 654330 h 786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601261" h="786599">
                  <a:moveTo>
                    <a:pt x="438403" y="654330"/>
                  </a:moveTo>
                  <a:cubicBezTo>
                    <a:pt x="406760" y="673879"/>
                    <a:pt x="363610" y="684228"/>
                    <a:pt x="310104" y="684228"/>
                  </a:cubicBezTo>
                  <a:cubicBezTo>
                    <a:pt x="256598" y="684228"/>
                    <a:pt x="209996" y="670429"/>
                    <a:pt x="174326" y="642831"/>
                  </a:cubicBezTo>
                  <a:cubicBezTo>
                    <a:pt x="138765" y="616665"/>
                    <a:pt x="112224" y="580097"/>
                    <a:pt x="98382" y="538188"/>
                  </a:cubicBezTo>
                  <a:lnTo>
                    <a:pt x="0" y="579586"/>
                  </a:lnTo>
                  <a:cubicBezTo>
                    <a:pt x="13072" y="620385"/>
                    <a:pt x="34860" y="657855"/>
                    <a:pt x="63862" y="689403"/>
                  </a:cubicBezTo>
                  <a:cubicBezTo>
                    <a:pt x="93262" y="721043"/>
                    <a:pt x="129456" y="745617"/>
                    <a:pt x="169723" y="761273"/>
                  </a:cubicBezTo>
                  <a:cubicBezTo>
                    <a:pt x="214472" y="778574"/>
                    <a:pt x="262127" y="787163"/>
                    <a:pt x="310104" y="786571"/>
                  </a:cubicBezTo>
                  <a:cubicBezTo>
                    <a:pt x="369363" y="786571"/>
                    <a:pt x="421143" y="777372"/>
                    <a:pt x="464869" y="758398"/>
                  </a:cubicBezTo>
                  <a:cubicBezTo>
                    <a:pt x="508594" y="739424"/>
                    <a:pt x="541963" y="714701"/>
                    <a:pt x="565552" y="681928"/>
                  </a:cubicBezTo>
                  <a:cubicBezTo>
                    <a:pt x="589549" y="648230"/>
                    <a:pt x="602057" y="607713"/>
                    <a:pt x="601222" y="566362"/>
                  </a:cubicBezTo>
                  <a:cubicBezTo>
                    <a:pt x="601746" y="533002"/>
                    <a:pt x="592984" y="500161"/>
                    <a:pt x="575908" y="471493"/>
                  </a:cubicBezTo>
                  <a:cubicBezTo>
                    <a:pt x="559413" y="443895"/>
                    <a:pt x="534098" y="419747"/>
                    <a:pt x="499964" y="399048"/>
                  </a:cubicBezTo>
                  <a:cubicBezTo>
                    <a:pt x="466595" y="378350"/>
                    <a:pt x="423445" y="361101"/>
                    <a:pt x="372240" y="347302"/>
                  </a:cubicBezTo>
                  <a:lnTo>
                    <a:pt x="278461" y="322004"/>
                  </a:lnTo>
                  <a:cubicBezTo>
                    <a:pt x="234736" y="309929"/>
                    <a:pt x="201366" y="295555"/>
                    <a:pt x="177778" y="279456"/>
                  </a:cubicBezTo>
                  <a:cubicBezTo>
                    <a:pt x="154189" y="263358"/>
                    <a:pt x="143258" y="238634"/>
                    <a:pt x="143258" y="205862"/>
                  </a:cubicBezTo>
                  <a:cubicBezTo>
                    <a:pt x="143258" y="173089"/>
                    <a:pt x="157641" y="149516"/>
                    <a:pt x="186408" y="130542"/>
                  </a:cubicBezTo>
                  <a:cubicBezTo>
                    <a:pt x="215174" y="111568"/>
                    <a:pt x="253146" y="102369"/>
                    <a:pt x="300899" y="102369"/>
                  </a:cubicBezTo>
                  <a:cubicBezTo>
                    <a:pt x="348651" y="102369"/>
                    <a:pt x="386623" y="112718"/>
                    <a:pt x="419417" y="133417"/>
                  </a:cubicBezTo>
                  <a:cubicBezTo>
                    <a:pt x="452211" y="154115"/>
                    <a:pt x="475800" y="186313"/>
                    <a:pt x="488457" y="229435"/>
                  </a:cubicBezTo>
                  <a:lnTo>
                    <a:pt x="587990" y="192638"/>
                  </a:lnTo>
                  <a:cubicBezTo>
                    <a:pt x="576742" y="153075"/>
                    <a:pt x="556456" y="116662"/>
                    <a:pt x="528731" y="86270"/>
                  </a:cubicBezTo>
                  <a:cubicBezTo>
                    <a:pt x="501580" y="57769"/>
                    <a:pt x="468344" y="35760"/>
                    <a:pt x="431499" y="21874"/>
                  </a:cubicBezTo>
                  <a:cubicBezTo>
                    <a:pt x="389408" y="6902"/>
                    <a:pt x="344998" y="-497"/>
                    <a:pt x="300324" y="26"/>
                  </a:cubicBezTo>
                  <a:cubicBezTo>
                    <a:pt x="245667" y="26"/>
                    <a:pt x="197914" y="8650"/>
                    <a:pt x="156490" y="27049"/>
                  </a:cubicBezTo>
                  <a:cubicBezTo>
                    <a:pt x="115066" y="45448"/>
                    <a:pt x="83423" y="70171"/>
                    <a:pt x="60985" y="102944"/>
                  </a:cubicBezTo>
                  <a:cubicBezTo>
                    <a:pt x="37891" y="135504"/>
                    <a:pt x="25798" y="174578"/>
                    <a:pt x="26465" y="214486"/>
                  </a:cubicBezTo>
                  <a:cubicBezTo>
                    <a:pt x="24624" y="281584"/>
                    <a:pt x="59162" y="344450"/>
                    <a:pt x="116793" y="378925"/>
                  </a:cubicBezTo>
                  <a:cubicBezTo>
                    <a:pt x="151405" y="400313"/>
                    <a:pt x="189026" y="416400"/>
                    <a:pt x="228407" y="426646"/>
                  </a:cubicBezTo>
                  <a:lnTo>
                    <a:pt x="321611" y="451944"/>
                  </a:lnTo>
                  <a:cubicBezTo>
                    <a:pt x="354232" y="459804"/>
                    <a:pt x="386019" y="470780"/>
                    <a:pt x="416541" y="484717"/>
                  </a:cubicBezTo>
                  <a:cubicBezTo>
                    <a:pt x="440705" y="496216"/>
                    <a:pt x="458540" y="509440"/>
                    <a:pt x="469471" y="524389"/>
                  </a:cubicBezTo>
                  <a:cubicBezTo>
                    <a:pt x="480909" y="539195"/>
                    <a:pt x="486990" y="557432"/>
                    <a:pt x="486731" y="576136"/>
                  </a:cubicBezTo>
                  <a:cubicBezTo>
                    <a:pt x="486731" y="608909"/>
                    <a:pt x="470622" y="634782"/>
                    <a:pt x="438403" y="654330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1" name="Forma libre 38">
              <a:extLst>
                <a:ext uri="{FF2B5EF4-FFF2-40B4-BE49-F238E27FC236}">
                  <a16:creationId xmlns:a16="http://schemas.microsoft.com/office/drawing/2014/main" id="{85C6D1F0-3AAD-5017-D3DA-60E5B64F7D30}"/>
                </a:ext>
              </a:extLst>
            </p:cNvPr>
            <p:cNvSpPr/>
            <p:nvPr userDrawn="1"/>
          </p:nvSpPr>
          <p:spPr>
            <a:xfrm>
              <a:off x="5357452" y="4887751"/>
              <a:ext cx="563825" cy="762971"/>
            </a:xfrm>
            <a:custGeom>
              <a:avLst/>
              <a:gdLst>
                <a:gd name="connsiteX0" fmla="*/ 112190 w 563825"/>
                <a:gd name="connsiteY0" fmla="*/ 492741 h 762971"/>
                <a:gd name="connsiteX1" fmla="*/ 282488 w 563825"/>
                <a:gd name="connsiteY1" fmla="*/ 492741 h 762971"/>
                <a:gd name="connsiteX2" fmla="*/ 432074 w 563825"/>
                <a:gd name="connsiteY2" fmla="*/ 463418 h 762971"/>
                <a:gd name="connsiteX3" fmla="*/ 529306 w 563825"/>
                <a:gd name="connsiteY3" fmla="*/ 378324 h 762971"/>
                <a:gd name="connsiteX4" fmla="*/ 563826 w 563825"/>
                <a:gd name="connsiteY4" fmla="*/ 247808 h 762971"/>
                <a:gd name="connsiteX5" fmla="*/ 488457 w 563825"/>
                <a:gd name="connsiteY5" fmla="*/ 66120 h 762971"/>
                <a:gd name="connsiteX6" fmla="*/ 281337 w 563825"/>
                <a:gd name="connsiteY6" fmla="*/ 0 h 762971"/>
                <a:gd name="connsiteX7" fmla="*/ 0 w 563825"/>
                <a:gd name="connsiteY7" fmla="*/ 0 h 762971"/>
                <a:gd name="connsiteX8" fmla="*/ 0 w 563825"/>
                <a:gd name="connsiteY8" fmla="*/ 762972 h 762971"/>
                <a:gd name="connsiteX9" fmla="*/ 112190 w 563825"/>
                <a:gd name="connsiteY9" fmla="*/ 762972 h 762971"/>
                <a:gd name="connsiteX10" fmla="*/ 272707 w 563825"/>
                <a:gd name="connsiteY10" fmla="*/ 101768 h 762971"/>
                <a:gd name="connsiteX11" fmla="*/ 399856 w 563825"/>
                <a:gd name="connsiteY11" fmla="*/ 137990 h 762971"/>
                <a:gd name="connsiteX12" fmla="*/ 445883 w 563825"/>
                <a:gd name="connsiteY12" fmla="*/ 247808 h 762971"/>
                <a:gd name="connsiteX13" fmla="*/ 399856 w 563825"/>
                <a:gd name="connsiteY13" fmla="*/ 356475 h 762971"/>
                <a:gd name="connsiteX14" fmla="*/ 272707 w 563825"/>
                <a:gd name="connsiteY14" fmla="*/ 393273 h 762971"/>
                <a:gd name="connsiteX15" fmla="*/ 112190 w 563825"/>
                <a:gd name="connsiteY15" fmla="*/ 393273 h 762971"/>
                <a:gd name="connsiteX16" fmla="*/ 112190 w 563825"/>
                <a:gd name="connsiteY16" fmla="*/ 101768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63825" h="762971">
                  <a:moveTo>
                    <a:pt x="112190" y="492741"/>
                  </a:moveTo>
                  <a:lnTo>
                    <a:pt x="282488" y="492741"/>
                  </a:lnTo>
                  <a:cubicBezTo>
                    <a:pt x="340597" y="492741"/>
                    <a:pt x="390650" y="482966"/>
                    <a:pt x="432074" y="463418"/>
                  </a:cubicBezTo>
                  <a:cubicBezTo>
                    <a:pt x="472169" y="445255"/>
                    <a:pt x="505999" y="415650"/>
                    <a:pt x="529306" y="378324"/>
                  </a:cubicBezTo>
                  <a:cubicBezTo>
                    <a:pt x="552319" y="341526"/>
                    <a:pt x="563826" y="297829"/>
                    <a:pt x="563826" y="247808"/>
                  </a:cubicBezTo>
                  <a:cubicBezTo>
                    <a:pt x="563826" y="170763"/>
                    <a:pt x="538511" y="110392"/>
                    <a:pt x="488457" y="66120"/>
                  </a:cubicBezTo>
                  <a:cubicBezTo>
                    <a:pt x="438403" y="21848"/>
                    <a:pt x="369363" y="0"/>
                    <a:pt x="281337" y="0"/>
                  </a:cubicBezTo>
                  <a:lnTo>
                    <a:pt x="0" y="0"/>
                  </a:lnTo>
                  <a:lnTo>
                    <a:pt x="0" y="762972"/>
                  </a:lnTo>
                  <a:lnTo>
                    <a:pt x="112190" y="762972"/>
                  </a:lnTo>
                  <a:close/>
                  <a:moveTo>
                    <a:pt x="272707" y="101768"/>
                  </a:moveTo>
                  <a:cubicBezTo>
                    <a:pt x="326789" y="101768"/>
                    <a:pt x="369363" y="113842"/>
                    <a:pt x="399856" y="137990"/>
                  </a:cubicBezTo>
                  <a:cubicBezTo>
                    <a:pt x="430349" y="162139"/>
                    <a:pt x="445883" y="198936"/>
                    <a:pt x="445883" y="247808"/>
                  </a:cubicBezTo>
                  <a:cubicBezTo>
                    <a:pt x="445883" y="296679"/>
                    <a:pt x="430349" y="331752"/>
                    <a:pt x="399856" y="356475"/>
                  </a:cubicBezTo>
                  <a:cubicBezTo>
                    <a:pt x="369363" y="381199"/>
                    <a:pt x="326789" y="393273"/>
                    <a:pt x="272707" y="393273"/>
                  </a:cubicBezTo>
                  <a:lnTo>
                    <a:pt x="112190" y="393273"/>
                  </a:lnTo>
                  <a:lnTo>
                    <a:pt x="112190" y="101768"/>
                  </a:ln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2" name="Forma libre 39">
              <a:extLst>
                <a:ext uri="{FF2B5EF4-FFF2-40B4-BE49-F238E27FC236}">
                  <a16:creationId xmlns:a16="http://schemas.microsoft.com/office/drawing/2014/main" id="{C2CBBBBF-E1AB-5A97-794A-AEDC16699F2D}"/>
                </a:ext>
              </a:extLst>
            </p:cNvPr>
            <p:cNvSpPr/>
            <p:nvPr userDrawn="1"/>
          </p:nvSpPr>
          <p:spPr>
            <a:xfrm>
              <a:off x="6193409" y="4887751"/>
              <a:ext cx="521250" cy="762971"/>
            </a:xfrm>
            <a:custGeom>
              <a:avLst/>
              <a:gdLst>
                <a:gd name="connsiteX0" fmla="*/ 521251 w 521250"/>
                <a:gd name="connsiteY0" fmla="*/ 661779 h 762971"/>
                <a:gd name="connsiteX1" fmla="*/ 112190 w 521250"/>
                <a:gd name="connsiteY1" fmla="*/ 661779 h 762971"/>
                <a:gd name="connsiteX2" fmla="*/ 112190 w 521250"/>
                <a:gd name="connsiteY2" fmla="*/ 426045 h 762971"/>
                <a:gd name="connsiteX3" fmla="*/ 476375 w 521250"/>
                <a:gd name="connsiteY3" fmla="*/ 426045 h 762971"/>
                <a:gd name="connsiteX4" fmla="*/ 476375 w 521250"/>
                <a:gd name="connsiteY4" fmla="*/ 326002 h 762971"/>
                <a:gd name="connsiteX5" fmla="*/ 112190 w 521250"/>
                <a:gd name="connsiteY5" fmla="*/ 326002 h 762971"/>
                <a:gd name="connsiteX6" fmla="*/ 112190 w 521250"/>
                <a:gd name="connsiteY6" fmla="*/ 101768 h 762971"/>
                <a:gd name="connsiteX7" fmla="*/ 521251 w 521250"/>
                <a:gd name="connsiteY7" fmla="*/ 101768 h 762971"/>
                <a:gd name="connsiteX8" fmla="*/ 521251 w 521250"/>
                <a:gd name="connsiteY8" fmla="*/ 0 h 762971"/>
                <a:gd name="connsiteX9" fmla="*/ 112190 w 521250"/>
                <a:gd name="connsiteY9" fmla="*/ 0 h 762971"/>
                <a:gd name="connsiteX10" fmla="*/ 47177 w 521250"/>
                <a:gd name="connsiteY10" fmla="*/ 0 h 762971"/>
                <a:gd name="connsiteX11" fmla="*/ 0 w 521250"/>
                <a:gd name="connsiteY11" fmla="*/ 0 h 762971"/>
                <a:gd name="connsiteX12" fmla="*/ 0 w 521250"/>
                <a:gd name="connsiteY12" fmla="*/ 762972 h 762971"/>
                <a:gd name="connsiteX13" fmla="*/ 47177 w 521250"/>
                <a:gd name="connsiteY13" fmla="*/ 762972 h 762971"/>
                <a:gd name="connsiteX14" fmla="*/ 112190 w 521250"/>
                <a:gd name="connsiteY14" fmla="*/ 762972 h 762971"/>
                <a:gd name="connsiteX15" fmla="*/ 521251 w 521250"/>
                <a:gd name="connsiteY15" fmla="*/ 762972 h 762971"/>
                <a:gd name="connsiteX16" fmla="*/ 521251 w 521250"/>
                <a:gd name="connsiteY16" fmla="*/ 661779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21250" h="762971">
                  <a:moveTo>
                    <a:pt x="521251" y="661779"/>
                  </a:moveTo>
                  <a:lnTo>
                    <a:pt x="112190" y="661779"/>
                  </a:lnTo>
                  <a:lnTo>
                    <a:pt x="112190" y="426045"/>
                  </a:lnTo>
                  <a:lnTo>
                    <a:pt x="476375" y="426045"/>
                  </a:lnTo>
                  <a:lnTo>
                    <a:pt x="476375" y="326002"/>
                  </a:lnTo>
                  <a:lnTo>
                    <a:pt x="112190" y="326002"/>
                  </a:lnTo>
                  <a:lnTo>
                    <a:pt x="112190" y="101768"/>
                  </a:lnTo>
                  <a:lnTo>
                    <a:pt x="521251" y="101768"/>
                  </a:lnTo>
                  <a:lnTo>
                    <a:pt x="521251" y="0"/>
                  </a:lnTo>
                  <a:lnTo>
                    <a:pt x="112190" y="0"/>
                  </a:lnTo>
                  <a:lnTo>
                    <a:pt x="47177" y="0"/>
                  </a:lnTo>
                  <a:lnTo>
                    <a:pt x="0" y="0"/>
                  </a:lnTo>
                  <a:lnTo>
                    <a:pt x="0" y="762972"/>
                  </a:lnTo>
                  <a:lnTo>
                    <a:pt x="47177" y="762972"/>
                  </a:lnTo>
                  <a:lnTo>
                    <a:pt x="112190" y="762972"/>
                  </a:lnTo>
                  <a:lnTo>
                    <a:pt x="521251" y="762972"/>
                  </a:lnTo>
                  <a:lnTo>
                    <a:pt x="521251" y="661779"/>
                  </a:ln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3" name="Forma libre 40">
              <a:extLst>
                <a:ext uri="{FF2B5EF4-FFF2-40B4-BE49-F238E27FC236}">
                  <a16:creationId xmlns:a16="http://schemas.microsoft.com/office/drawing/2014/main" id="{BFB7292A-0D39-E393-A074-914BC1B8AA15}"/>
                </a:ext>
              </a:extLst>
            </p:cNvPr>
            <p:cNvSpPr/>
            <p:nvPr userDrawn="1"/>
          </p:nvSpPr>
          <p:spPr>
            <a:xfrm>
              <a:off x="6776221" y="5086094"/>
              <a:ext cx="475224" cy="564628"/>
            </a:xfrm>
            <a:custGeom>
              <a:avLst/>
              <a:gdLst>
                <a:gd name="connsiteX0" fmla="*/ 107012 w 475224"/>
                <a:gd name="connsiteY0" fmla="*/ 236327 h 564628"/>
                <a:gd name="connsiteX1" fmla="*/ 145559 w 475224"/>
                <a:gd name="connsiteY1" fmla="*/ 132834 h 564628"/>
                <a:gd name="connsiteX2" fmla="*/ 245092 w 475224"/>
                <a:gd name="connsiteY2" fmla="*/ 94887 h 564628"/>
                <a:gd name="connsiteX3" fmla="*/ 333693 w 475224"/>
                <a:gd name="connsiteY3" fmla="*/ 132259 h 564628"/>
                <a:gd name="connsiteX4" fmla="*/ 367638 w 475224"/>
                <a:gd name="connsiteY4" fmla="*/ 232302 h 564628"/>
                <a:gd name="connsiteX5" fmla="*/ 367638 w 475224"/>
                <a:gd name="connsiteY5" fmla="*/ 564629 h 564628"/>
                <a:gd name="connsiteX6" fmla="*/ 475225 w 475224"/>
                <a:gd name="connsiteY6" fmla="*/ 564629 h 564628"/>
                <a:gd name="connsiteX7" fmla="*/ 475225 w 475224"/>
                <a:gd name="connsiteY7" fmla="*/ 215053 h 564628"/>
                <a:gd name="connsiteX8" fmla="*/ 448759 w 475224"/>
                <a:gd name="connsiteY8" fmla="*/ 101211 h 564628"/>
                <a:gd name="connsiteX9" fmla="*/ 376268 w 475224"/>
                <a:gd name="connsiteY9" fmla="*/ 26466 h 564628"/>
                <a:gd name="connsiteX10" fmla="*/ 163970 w 475224"/>
                <a:gd name="connsiteY10" fmla="*/ 29916 h 564628"/>
                <a:gd name="connsiteX11" fmla="*/ 107012 w 475224"/>
                <a:gd name="connsiteY11" fmla="*/ 93162 h 564628"/>
                <a:gd name="connsiteX12" fmla="*/ 107012 w 475224"/>
                <a:gd name="connsiteY12" fmla="*/ 10942 h 564628"/>
                <a:gd name="connsiteX13" fmla="*/ 0 w 475224"/>
                <a:gd name="connsiteY13" fmla="*/ 10942 h 564628"/>
                <a:gd name="connsiteX14" fmla="*/ 0 w 475224"/>
                <a:gd name="connsiteY14" fmla="*/ 564629 h 564628"/>
                <a:gd name="connsiteX15" fmla="*/ 107012 w 475224"/>
                <a:gd name="connsiteY15" fmla="*/ 564629 h 564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75224" h="564628">
                  <a:moveTo>
                    <a:pt x="107012" y="236327"/>
                  </a:moveTo>
                  <a:cubicBezTo>
                    <a:pt x="107012" y="192055"/>
                    <a:pt x="119669" y="157557"/>
                    <a:pt x="145559" y="132834"/>
                  </a:cubicBezTo>
                  <a:cubicBezTo>
                    <a:pt x="171449" y="108111"/>
                    <a:pt x="204819" y="94887"/>
                    <a:pt x="245092" y="94887"/>
                  </a:cubicBezTo>
                  <a:cubicBezTo>
                    <a:pt x="278685" y="93742"/>
                    <a:pt x="311082" y="107409"/>
                    <a:pt x="333693" y="132259"/>
                  </a:cubicBezTo>
                  <a:cubicBezTo>
                    <a:pt x="356131" y="156982"/>
                    <a:pt x="367638" y="190330"/>
                    <a:pt x="367638" y="232302"/>
                  </a:cubicBezTo>
                  <a:lnTo>
                    <a:pt x="367638" y="564629"/>
                  </a:lnTo>
                  <a:lnTo>
                    <a:pt x="475225" y="564629"/>
                  </a:lnTo>
                  <a:lnTo>
                    <a:pt x="475225" y="215053"/>
                  </a:lnTo>
                  <a:cubicBezTo>
                    <a:pt x="475225" y="171356"/>
                    <a:pt x="466595" y="133409"/>
                    <a:pt x="448759" y="101211"/>
                  </a:cubicBezTo>
                  <a:cubicBezTo>
                    <a:pt x="432247" y="69882"/>
                    <a:pt x="407088" y="43939"/>
                    <a:pt x="376268" y="26466"/>
                  </a:cubicBezTo>
                  <a:cubicBezTo>
                    <a:pt x="309880" y="-10015"/>
                    <a:pt x="229138" y="-8704"/>
                    <a:pt x="163970" y="29916"/>
                  </a:cubicBezTo>
                  <a:cubicBezTo>
                    <a:pt x="139501" y="45331"/>
                    <a:pt x="119784" y="67225"/>
                    <a:pt x="107012" y="93162"/>
                  </a:cubicBezTo>
                  <a:lnTo>
                    <a:pt x="107012" y="10942"/>
                  </a:lnTo>
                  <a:lnTo>
                    <a:pt x="0" y="10942"/>
                  </a:lnTo>
                  <a:lnTo>
                    <a:pt x="0" y="564629"/>
                  </a:lnTo>
                  <a:lnTo>
                    <a:pt x="107012" y="564629"/>
                  </a:ln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4" name="Forma libre 41">
              <a:extLst>
                <a:ext uri="{FF2B5EF4-FFF2-40B4-BE49-F238E27FC236}">
                  <a16:creationId xmlns:a16="http://schemas.microsoft.com/office/drawing/2014/main" id="{B0DF1871-C96B-F8DB-812B-DA11F590DA45}"/>
                </a:ext>
              </a:extLst>
            </p:cNvPr>
            <p:cNvSpPr/>
            <p:nvPr userDrawn="1"/>
          </p:nvSpPr>
          <p:spPr>
            <a:xfrm>
              <a:off x="7321026" y="5086072"/>
              <a:ext cx="521901" cy="576762"/>
            </a:xfrm>
            <a:custGeom>
              <a:avLst/>
              <a:gdLst>
                <a:gd name="connsiteX0" fmla="*/ 512081 w 521901"/>
                <a:gd name="connsiteY0" fmla="*/ 438160 h 576762"/>
                <a:gd name="connsiteX1" fmla="*/ 429233 w 521901"/>
                <a:gd name="connsiteY1" fmla="*/ 386988 h 576762"/>
                <a:gd name="connsiteX2" fmla="*/ 387809 w 521901"/>
                <a:gd name="connsiteY2" fmla="*/ 442184 h 576762"/>
                <a:gd name="connsiteX3" fmla="*/ 334303 w 521901"/>
                <a:gd name="connsiteY3" fmla="*/ 472657 h 576762"/>
                <a:gd name="connsiteX4" fmla="*/ 271592 w 521901"/>
                <a:gd name="connsiteY4" fmla="*/ 481857 h 576762"/>
                <a:gd name="connsiteX5" fmla="*/ 187593 w 521901"/>
                <a:gd name="connsiteY5" fmla="*/ 460008 h 576762"/>
                <a:gd name="connsiteX6" fmla="*/ 128909 w 521901"/>
                <a:gd name="connsiteY6" fmla="*/ 395038 h 576762"/>
                <a:gd name="connsiteX7" fmla="*/ 108773 w 521901"/>
                <a:gd name="connsiteY7" fmla="*/ 312818 h 576762"/>
                <a:gd name="connsiteX8" fmla="*/ 520711 w 521901"/>
                <a:gd name="connsiteY8" fmla="*/ 312818 h 576762"/>
                <a:gd name="connsiteX9" fmla="*/ 521861 w 521901"/>
                <a:gd name="connsiteY9" fmla="*/ 297869 h 576762"/>
                <a:gd name="connsiteX10" fmla="*/ 521861 w 521901"/>
                <a:gd name="connsiteY10" fmla="*/ 283495 h 576762"/>
                <a:gd name="connsiteX11" fmla="*/ 489067 w 521901"/>
                <a:gd name="connsiteY11" fmla="*/ 134581 h 576762"/>
                <a:gd name="connsiteX12" fmla="*/ 265838 w 521901"/>
                <a:gd name="connsiteY12" fmla="*/ 40 h 576762"/>
                <a:gd name="connsiteX13" fmla="*/ 158251 w 521901"/>
                <a:gd name="connsiteY13" fmla="*/ 20164 h 576762"/>
                <a:gd name="connsiteX14" fmla="*/ 74253 w 521901"/>
                <a:gd name="connsiteY14" fmla="*/ 78810 h 576762"/>
                <a:gd name="connsiteX15" fmla="*/ 19021 w 521901"/>
                <a:gd name="connsiteY15" fmla="*/ 169653 h 576762"/>
                <a:gd name="connsiteX16" fmla="*/ 35 w 521901"/>
                <a:gd name="connsiteY16" fmla="*/ 288095 h 576762"/>
                <a:gd name="connsiteX17" fmla="*/ 34555 w 521901"/>
                <a:gd name="connsiteY17" fmla="*/ 438735 h 576762"/>
                <a:gd name="connsiteX18" fmla="*/ 130635 w 521901"/>
                <a:gd name="connsiteY18" fmla="*/ 539928 h 576762"/>
                <a:gd name="connsiteX19" fmla="*/ 271592 w 521901"/>
                <a:gd name="connsiteY19" fmla="*/ 576725 h 576762"/>
                <a:gd name="connsiteX20" fmla="*/ 364796 w 521901"/>
                <a:gd name="connsiteY20" fmla="*/ 562926 h 576762"/>
                <a:gd name="connsiteX21" fmla="*/ 447643 w 521901"/>
                <a:gd name="connsiteY21" fmla="*/ 518079 h 576762"/>
                <a:gd name="connsiteX22" fmla="*/ 512081 w 521901"/>
                <a:gd name="connsiteY22" fmla="*/ 438160 h 576762"/>
                <a:gd name="connsiteX23" fmla="*/ 149621 w 521901"/>
                <a:gd name="connsiteY23" fmla="*/ 141480 h 576762"/>
                <a:gd name="connsiteX24" fmla="*/ 199675 w 521901"/>
                <a:gd name="connsiteY24" fmla="*/ 102958 h 576762"/>
                <a:gd name="connsiteX25" fmla="*/ 264688 w 521901"/>
                <a:gd name="connsiteY25" fmla="*/ 90884 h 576762"/>
                <a:gd name="connsiteX26" fmla="*/ 372275 w 521901"/>
                <a:gd name="connsiteY26" fmla="*/ 138605 h 576762"/>
                <a:gd name="connsiteX27" fmla="*/ 410822 w 521901"/>
                <a:gd name="connsiteY27" fmla="*/ 233474 h 576762"/>
                <a:gd name="connsiteX28" fmla="*/ 112225 w 521901"/>
                <a:gd name="connsiteY28" fmla="*/ 233474 h 576762"/>
                <a:gd name="connsiteX29" fmla="*/ 118553 w 521901"/>
                <a:gd name="connsiteY29" fmla="*/ 203576 h 576762"/>
                <a:gd name="connsiteX30" fmla="*/ 149621 w 521901"/>
                <a:gd name="connsiteY30" fmla="*/ 141480 h 576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21901" h="576762">
                  <a:moveTo>
                    <a:pt x="512081" y="438160"/>
                  </a:moveTo>
                  <a:lnTo>
                    <a:pt x="429233" y="386988"/>
                  </a:lnTo>
                  <a:cubicBezTo>
                    <a:pt x="418952" y="407784"/>
                    <a:pt x="404908" y="426499"/>
                    <a:pt x="387809" y="442184"/>
                  </a:cubicBezTo>
                  <a:cubicBezTo>
                    <a:pt x="372350" y="456041"/>
                    <a:pt x="354106" y="466430"/>
                    <a:pt x="334303" y="472657"/>
                  </a:cubicBezTo>
                  <a:cubicBezTo>
                    <a:pt x="313953" y="478729"/>
                    <a:pt x="292827" y="481828"/>
                    <a:pt x="271592" y="481857"/>
                  </a:cubicBezTo>
                  <a:cubicBezTo>
                    <a:pt x="242135" y="482276"/>
                    <a:pt x="213109" y="474727"/>
                    <a:pt x="187593" y="460008"/>
                  </a:cubicBezTo>
                  <a:cubicBezTo>
                    <a:pt x="162031" y="444634"/>
                    <a:pt x="141607" y="422020"/>
                    <a:pt x="128909" y="395038"/>
                  </a:cubicBezTo>
                  <a:cubicBezTo>
                    <a:pt x="117098" y="369136"/>
                    <a:pt x="110268" y="341244"/>
                    <a:pt x="108773" y="312818"/>
                  </a:cubicBezTo>
                  <a:lnTo>
                    <a:pt x="520711" y="312818"/>
                  </a:lnTo>
                  <a:cubicBezTo>
                    <a:pt x="521649" y="307891"/>
                    <a:pt x="522034" y="302877"/>
                    <a:pt x="521861" y="297869"/>
                  </a:cubicBezTo>
                  <a:lnTo>
                    <a:pt x="521861" y="283495"/>
                  </a:lnTo>
                  <a:cubicBezTo>
                    <a:pt x="521861" y="226574"/>
                    <a:pt x="510930" y="177128"/>
                    <a:pt x="489067" y="134581"/>
                  </a:cubicBezTo>
                  <a:cubicBezTo>
                    <a:pt x="446671" y="50625"/>
                    <a:pt x="359922" y="-1656"/>
                    <a:pt x="265838" y="40"/>
                  </a:cubicBezTo>
                  <a:cubicBezTo>
                    <a:pt x="229011" y="-282"/>
                    <a:pt x="192472" y="6554"/>
                    <a:pt x="158251" y="20164"/>
                  </a:cubicBezTo>
                  <a:cubicBezTo>
                    <a:pt x="126447" y="33612"/>
                    <a:pt x="97830" y="53592"/>
                    <a:pt x="74253" y="78810"/>
                  </a:cubicBezTo>
                  <a:cubicBezTo>
                    <a:pt x="49669" y="104884"/>
                    <a:pt x="30850" y="135834"/>
                    <a:pt x="19021" y="169653"/>
                  </a:cubicBezTo>
                  <a:cubicBezTo>
                    <a:pt x="5886" y="207739"/>
                    <a:pt x="-535" y="247813"/>
                    <a:pt x="35" y="288095"/>
                  </a:cubicBezTo>
                  <a:cubicBezTo>
                    <a:pt x="35" y="345016"/>
                    <a:pt x="11541" y="395613"/>
                    <a:pt x="34555" y="438735"/>
                  </a:cubicBezTo>
                  <a:cubicBezTo>
                    <a:pt x="56682" y="480638"/>
                    <a:pt x="89925" y="515647"/>
                    <a:pt x="130635" y="539928"/>
                  </a:cubicBezTo>
                  <a:cubicBezTo>
                    <a:pt x="173377" y="564823"/>
                    <a:pt x="222125" y="577547"/>
                    <a:pt x="271592" y="576725"/>
                  </a:cubicBezTo>
                  <a:cubicBezTo>
                    <a:pt x="303172" y="576731"/>
                    <a:pt x="334573" y="572079"/>
                    <a:pt x="364796" y="562926"/>
                  </a:cubicBezTo>
                  <a:cubicBezTo>
                    <a:pt x="395075" y="553525"/>
                    <a:pt x="423220" y="538289"/>
                    <a:pt x="447643" y="518079"/>
                  </a:cubicBezTo>
                  <a:cubicBezTo>
                    <a:pt x="473982" y="495748"/>
                    <a:pt x="495851" y="468632"/>
                    <a:pt x="512081" y="438160"/>
                  </a:cubicBezTo>
                  <a:close/>
                  <a:moveTo>
                    <a:pt x="149621" y="141480"/>
                  </a:moveTo>
                  <a:cubicBezTo>
                    <a:pt x="162779" y="124617"/>
                    <a:pt x="179999" y="111364"/>
                    <a:pt x="199675" y="102958"/>
                  </a:cubicBezTo>
                  <a:cubicBezTo>
                    <a:pt x="220347" y="94713"/>
                    <a:pt x="242434" y="90608"/>
                    <a:pt x="264688" y="90884"/>
                  </a:cubicBezTo>
                  <a:cubicBezTo>
                    <a:pt x="305945" y="89625"/>
                    <a:pt x="345533" y="107184"/>
                    <a:pt x="372275" y="138605"/>
                  </a:cubicBezTo>
                  <a:cubicBezTo>
                    <a:pt x="392412" y="161604"/>
                    <a:pt x="405069" y="193227"/>
                    <a:pt x="410822" y="233474"/>
                  </a:cubicBezTo>
                  <a:lnTo>
                    <a:pt x="112225" y="233474"/>
                  </a:lnTo>
                  <a:cubicBezTo>
                    <a:pt x="113605" y="223366"/>
                    <a:pt x="115717" y="213373"/>
                    <a:pt x="118553" y="203576"/>
                  </a:cubicBezTo>
                  <a:cubicBezTo>
                    <a:pt x="124899" y="181106"/>
                    <a:pt x="135439" y="160034"/>
                    <a:pt x="149621" y="141480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5" name="Forma libre 42">
              <a:extLst>
                <a:ext uri="{FF2B5EF4-FFF2-40B4-BE49-F238E27FC236}">
                  <a16:creationId xmlns:a16="http://schemas.microsoft.com/office/drawing/2014/main" id="{8100054A-A0BE-BE3A-57BE-F68F90971712}"/>
                </a:ext>
              </a:extLst>
            </p:cNvPr>
            <p:cNvSpPr/>
            <p:nvPr userDrawn="1"/>
          </p:nvSpPr>
          <p:spPr>
            <a:xfrm>
              <a:off x="7914804" y="5086102"/>
              <a:ext cx="288816" cy="564621"/>
            </a:xfrm>
            <a:custGeom>
              <a:avLst/>
              <a:gdLst>
                <a:gd name="connsiteX0" fmla="*/ 288817 w 288816"/>
                <a:gd name="connsiteY0" fmla="*/ 113278 h 564621"/>
                <a:gd name="connsiteX1" fmla="*/ 288817 w 288816"/>
                <a:gd name="connsiteY1" fmla="*/ 10 h 564621"/>
                <a:gd name="connsiteX2" fmla="*/ 257174 w 288816"/>
                <a:gd name="connsiteY2" fmla="*/ 10 h 564621"/>
                <a:gd name="connsiteX3" fmla="*/ 169148 w 288816"/>
                <a:gd name="connsiteY3" fmla="*/ 25309 h 564621"/>
                <a:gd name="connsiteX4" fmla="*/ 107012 w 288816"/>
                <a:gd name="connsiteY4" fmla="*/ 101778 h 564621"/>
                <a:gd name="connsiteX5" fmla="*/ 107012 w 288816"/>
                <a:gd name="connsiteY5" fmla="*/ 10935 h 564621"/>
                <a:gd name="connsiteX6" fmla="*/ 0 w 288816"/>
                <a:gd name="connsiteY6" fmla="*/ 10935 h 564621"/>
                <a:gd name="connsiteX7" fmla="*/ 0 w 288816"/>
                <a:gd name="connsiteY7" fmla="*/ 564621 h 564621"/>
                <a:gd name="connsiteX8" fmla="*/ 107012 w 288816"/>
                <a:gd name="connsiteY8" fmla="*/ 564621 h 564621"/>
                <a:gd name="connsiteX9" fmla="*/ 107012 w 288816"/>
                <a:gd name="connsiteY9" fmla="*/ 269092 h 564621"/>
                <a:gd name="connsiteX10" fmla="*/ 142682 w 288816"/>
                <a:gd name="connsiteY10" fmla="*/ 155825 h 564621"/>
                <a:gd name="connsiteX11" fmla="*/ 234160 w 288816"/>
                <a:gd name="connsiteY11" fmla="*/ 113278 h 56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8816" h="564621">
                  <a:moveTo>
                    <a:pt x="288817" y="113278"/>
                  </a:moveTo>
                  <a:lnTo>
                    <a:pt x="288817" y="10"/>
                  </a:lnTo>
                  <a:lnTo>
                    <a:pt x="257174" y="10"/>
                  </a:lnTo>
                  <a:cubicBezTo>
                    <a:pt x="225990" y="-346"/>
                    <a:pt x="195383" y="8451"/>
                    <a:pt x="169148" y="25309"/>
                  </a:cubicBezTo>
                  <a:cubicBezTo>
                    <a:pt x="141526" y="44317"/>
                    <a:pt x="119957" y="70863"/>
                    <a:pt x="107012" y="101778"/>
                  </a:cubicBezTo>
                  <a:lnTo>
                    <a:pt x="107012" y="10935"/>
                  </a:lnTo>
                  <a:lnTo>
                    <a:pt x="0" y="10935"/>
                  </a:lnTo>
                  <a:lnTo>
                    <a:pt x="0" y="564621"/>
                  </a:lnTo>
                  <a:lnTo>
                    <a:pt x="107012" y="564621"/>
                  </a:lnTo>
                  <a:lnTo>
                    <a:pt x="107012" y="269092"/>
                  </a:lnTo>
                  <a:cubicBezTo>
                    <a:pt x="107012" y="221945"/>
                    <a:pt x="118518" y="184573"/>
                    <a:pt x="142682" y="155825"/>
                  </a:cubicBezTo>
                  <a:cubicBezTo>
                    <a:pt x="165051" y="128393"/>
                    <a:pt x="198760" y="112714"/>
                    <a:pt x="234160" y="113278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6" name="Forma libre 43">
              <a:extLst>
                <a:ext uri="{FF2B5EF4-FFF2-40B4-BE49-F238E27FC236}">
                  <a16:creationId xmlns:a16="http://schemas.microsoft.com/office/drawing/2014/main" id="{166D2520-D721-22C4-1C0C-0D06B075C8DC}"/>
                </a:ext>
              </a:extLst>
            </p:cNvPr>
            <p:cNvSpPr/>
            <p:nvPr userDrawn="1"/>
          </p:nvSpPr>
          <p:spPr>
            <a:xfrm>
              <a:off x="8208764" y="5086052"/>
              <a:ext cx="533368" cy="758435"/>
            </a:xfrm>
            <a:custGeom>
              <a:avLst/>
              <a:gdLst>
                <a:gd name="connsiteX0" fmla="*/ 120855 w 533368"/>
                <a:gd name="connsiteY0" fmla="*/ 491076 h 758435"/>
                <a:gd name="connsiteX1" fmla="*/ 246277 w 533368"/>
                <a:gd name="connsiteY1" fmla="*/ 525573 h 758435"/>
                <a:gd name="connsiteX2" fmla="*/ 413123 w 533368"/>
                <a:gd name="connsiteY2" fmla="*/ 440479 h 758435"/>
                <a:gd name="connsiteX3" fmla="*/ 425205 w 533368"/>
                <a:gd name="connsiteY3" fmla="*/ 420930 h 758435"/>
                <a:gd name="connsiteX4" fmla="*/ 425205 w 533368"/>
                <a:gd name="connsiteY4" fmla="*/ 499125 h 758435"/>
                <a:gd name="connsiteX5" fmla="*/ 402192 w 533368"/>
                <a:gd name="connsiteY5" fmla="*/ 589969 h 758435"/>
                <a:gd name="connsiteX6" fmla="*/ 341207 w 533368"/>
                <a:gd name="connsiteY6" fmla="*/ 645165 h 758435"/>
                <a:gd name="connsiteX7" fmla="*/ 257209 w 533368"/>
                <a:gd name="connsiteY7" fmla="*/ 663564 h 758435"/>
                <a:gd name="connsiteX8" fmla="*/ 161128 w 533368"/>
                <a:gd name="connsiteY8" fmla="*/ 638265 h 758435"/>
                <a:gd name="connsiteX9" fmla="*/ 90362 w 533368"/>
                <a:gd name="connsiteY9" fmla="*/ 566970 h 758435"/>
                <a:gd name="connsiteX10" fmla="*/ 15569 w 533368"/>
                <a:gd name="connsiteY10" fmla="*/ 626766 h 758435"/>
                <a:gd name="connsiteX11" fmla="*/ 162854 w 533368"/>
                <a:gd name="connsiteY11" fmla="*/ 744633 h 758435"/>
                <a:gd name="connsiteX12" fmla="*/ 399315 w 533368"/>
                <a:gd name="connsiteY12" fmla="*/ 727959 h 758435"/>
                <a:gd name="connsiteX13" fmla="*/ 497122 w 533368"/>
                <a:gd name="connsiteY13" fmla="*/ 638265 h 758435"/>
                <a:gd name="connsiteX14" fmla="*/ 533368 w 533368"/>
                <a:gd name="connsiteY14" fmla="*/ 493950 h 758435"/>
                <a:gd name="connsiteX15" fmla="*/ 533368 w 533368"/>
                <a:gd name="connsiteY15" fmla="*/ 10984 h 758435"/>
                <a:gd name="connsiteX16" fmla="*/ 425205 w 533368"/>
                <a:gd name="connsiteY16" fmla="*/ 10984 h 758435"/>
                <a:gd name="connsiteX17" fmla="*/ 425205 w 533368"/>
                <a:gd name="connsiteY17" fmla="*/ 104127 h 758435"/>
                <a:gd name="connsiteX18" fmla="*/ 413123 w 533368"/>
                <a:gd name="connsiteY18" fmla="*/ 84579 h 758435"/>
                <a:gd name="connsiteX19" fmla="*/ 346385 w 533368"/>
                <a:gd name="connsiteY19" fmla="*/ 23058 h 758435"/>
                <a:gd name="connsiteX20" fmla="*/ 246277 w 533368"/>
                <a:gd name="connsiteY20" fmla="*/ 60 h 758435"/>
                <a:gd name="connsiteX21" fmla="*/ 149046 w 533368"/>
                <a:gd name="connsiteY21" fmla="*/ 19608 h 758435"/>
                <a:gd name="connsiteX22" fmla="*/ 70226 w 533368"/>
                <a:gd name="connsiteY22" fmla="*/ 74804 h 758435"/>
                <a:gd name="connsiteX23" fmla="*/ 18446 w 533368"/>
                <a:gd name="connsiteY23" fmla="*/ 158174 h 758435"/>
                <a:gd name="connsiteX24" fmla="*/ 35 w 533368"/>
                <a:gd name="connsiteY24" fmla="*/ 262816 h 758435"/>
                <a:gd name="connsiteX25" fmla="*/ 32829 w 533368"/>
                <a:gd name="connsiteY25" fmla="*/ 397357 h 758435"/>
                <a:gd name="connsiteX26" fmla="*/ 120855 w 533368"/>
                <a:gd name="connsiteY26" fmla="*/ 491076 h 758435"/>
                <a:gd name="connsiteX27" fmla="*/ 130060 w 533368"/>
                <a:gd name="connsiteY27" fmla="*/ 175997 h 758435"/>
                <a:gd name="connsiteX28" fmla="*/ 186442 w 533368"/>
                <a:gd name="connsiteY28" fmla="*/ 117351 h 758435"/>
                <a:gd name="connsiteX29" fmla="*/ 350412 w 533368"/>
                <a:gd name="connsiteY29" fmla="*/ 117351 h 758435"/>
                <a:gd name="connsiteX30" fmla="*/ 406795 w 533368"/>
                <a:gd name="connsiteY30" fmla="*/ 175997 h 758435"/>
                <a:gd name="connsiteX31" fmla="*/ 427507 w 533368"/>
                <a:gd name="connsiteY31" fmla="*/ 262816 h 758435"/>
                <a:gd name="connsiteX32" fmla="*/ 406795 w 533368"/>
                <a:gd name="connsiteY32" fmla="*/ 348485 h 758435"/>
                <a:gd name="connsiteX33" fmla="*/ 350412 w 533368"/>
                <a:gd name="connsiteY33" fmla="*/ 407131 h 758435"/>
                <a:gd name="connsiteX34" fmla="*/ 186442 w 533368"/>
                <a:gd name="connsiteY34" fmla="*/ 407131 h 758435"/>
                <a:gd name="connsiteX35" fmla="*/ 130060 w 533368"/>
                <a:gd name="connsiteY35" fmla="*/ 348485 h 758435"/>
                <a:gd name="connsiteX36" fmla="*/ 109348 w 533368"/>
                <a:gd name="connsiteY36" fmla="*/ 262816 h 758435"/>
                <a:gd name="connsiteX37" fmla="*/ 130060 w 533368"/>
                <a:gd name="connsiteY37" fmla="*/ 175997 h 758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33368" h="758435">
                  <a:moveTo>
                    <a:pt x="120855" y="491076"/>
                  </a:moveTo>
                  <a:cubicBezTo>
                    <a:pt x="158539" y="514212"/>
                    <a:pt x="202034" y="526177"/>
                    <a:pt x="246277" y="525573"/>
                  </a:cubicBezTo>
                  <a:cubicBezTo>
                    <a:pt x="312958" y="528390"/>
                    <a:pt x="376302" y="496106"/>
                    <a:pt x="413123" y="440479"/>
                  </a:cubicBezTo>
                  <a:cubicBezTo>
                    <a:pt x="417669" y="434310"/>
                    <a:pt x="421753" y="427772"/>
                    <a:pt x="425205" y="420930"/>
                  </a:cubicBezTo>
                  <a:lnTo>
                    <a:pt x="425205" y="499125"/>
                  </a:lnTo>
                  <a:cubicBezTo>
                    <a:pt x="425205" y="535347"/>
                    <a:pt x="417726" y="565820"/>
                    <a:pt x="402192" y="589969"/>
                  </a:cubicBezTo>
                  <a:cubicBezTo>
                    <a:pt x="387809" y="614019"/>
                    <a:pt x="366579" y="633234"/>
                    <a:pt x="341207" y="645165"/>
                  </a:cubicBezTo>
                  <a:cubicBezTo>
                    <a:pt x="314972" y="657521"/>
                    <a:pt x="286263" y="663811"/>
                    <a:pt x="257209" y="663564"/>
                  </a:cubicBezTo>
                  <a:cubicBezTo>
                    <a:pt x="223494" y="663943"/>
                    <a:pt x="190297" y="655204"/>
                    <a:pt x="161128" y="638265"/>
                  </a:cubicBezTo>
                  <a:cubicBezTo>
                    <a:pt x="132247" y="620413"/>
                    <a:pt x="107968" y="595983"/>
                    <a:pt x="90362" y="566970"/>
                  </a:cubicBezTo>
                  <a:lnTo>
                    <a:pt x="15569" y="626766"/>
                  </a:lnTo>
                  <a:cubicBezTo>
                    <a:pt x="46925" y="684164"/>
                    <a:pt x="99970" y="726619"/>
                    <a:pt x="162854" y="744633"/>
                  </a:cubicBezTo>
                  <a:cubicBezTo>
                    <a:pt x="241099" y="767654"/>
                    <a:pt x="325040" y="761732"/>
                    <a:pt x="399315" y="727959"/>
                  </a:cubicBezTo>
                  <a:cubicBezTo>
                    <a:pt x="440049" y="708313"/>
                    <a:pt x="474051" y="677115"/>
                    <a:pt x="497122" y="638265"/>
                  </a:cubicBezTo>
                  <a:cubicBezTo>
                    <a:pt x="521286" y="598593"/>
                    <a:pt x="533368" y="550296"/>
                    <a:pt x="533368" y="493950"/>
                  </a:cubicBezTo>
                  <a:lnTo>
                    <a:pt x="533368" y="10984"/>
                  </a:lnTo>
                  <a:lnTo>
                    <a:pt x="425205" y="10984"/>
                  </a:lnTo>
                  <a:lnTo>
                    <a:pt x="425205" y="104127"/>
                  </a:lnTo>
                  <a:cubicBezTo>
                    <a:pt x="421753" y="97285"/>
                    <a:pt x="417669" y="90748"/>
                    <a:pt x="413123" y="84579"/>
                  </a:cubicBezTo>
                  <a:cubicBezTo>
                    <a:pt x="396036" y="59125"/>
                    <a:pt x="373138" y="38053"/>
                    <a:pt x="346385" y="23058"/>
                  </a:cubicBezTo>
                  <a:cubicBezTo>
                    <a:pt x="315490" y="7137"/>
                    <a:pt x="281027" y="-774"/>
                    <a:pt x="246277" y="60"/>
                  </a:cubicBezTo>
                  <a:cubicBezTo>
                    <a:pt x="212908" y="-21"/>
                    <a:pt x="179827" y="6631"/>
                    <a:pt x="149046" y="19608"/>
                  </a:cubicBezTo>
                  <a:cubicBezTo>
                    <a:pt x="119302" y="32453"/>
                    <a:pt x="92491" y="51237"/>
                    <a:pt x="70226" y="74804"/>
                  </a:cubicBezTo>
                  <a:cubicBezTo>
                    <a:pt x="47845" y="99079"/>
                    <a:pt x="30297" y="127367"/>
                    <a:pt x="18446" y="158174"/>
                  </a:cubicBezTo>
                  <a:cubicBezTo>
                    <a:pt x="6019" y="191648"/>
                    <a:pt x="-253" y="227106"/>
                    <a:pt x="35" y="262816"/>
                  </a:cubicBezTo>
                  <a:cubicBezTo>
                    <a:pt x="-713" y="309727"/>
                    <a:pt x="10564" y="356052"/>
                    <a:pt x="32829" y="397357"/>
                  </a:cubicBezTo>
                  <a:cubicBezTo>
                    <a:pt x="53541" y="435695"/>
                    <a:pt x="83861" y="467991"/>
                    <a:pt x="120855" y="491076"/>
                  </a:cubicBezTo>
                  <a:close/>
                  <a:moveTo>
                    <a:pt x="130060" y="175997"/>
                  </a:moveTo>
                  <a:cubicBezTo>
                    <a:pt x="143063" y="151619"/>
                    <a:pt x="162567" y="131317"/>
                    <a:pt x="186442" y="117351"/>
                  </a:cubicBezTo>
                  <a:cubicBezTo>
                    <a:pt x="237417" y="88995"/>
                    <a:pt x="299438" y="88995"/>
                    <a:pt x="350412" y="117351"/>
                  </a:cubicBezTo>
                  <a:cubicBezTo>
                    <a:pt x="374001" y="131634"/>
                    <a:pt x="393448" y="151855"/>
                    <a:pt x="406795" y="175997"/>
                  </a:cubicBezTo>
                  <a:cubicBezTo>
                    <a:pt x="421006" y="202704"/>
                    <a:pt x="428082" y="232585"/>
                    <a:pt x="427507" y="262816"/>
                  </a:cubicBezTo>
                  <a:cubicBezTo>
                    <a:pt x="428024" y="292674"/>
                    <a:pt x="420890" y="322164"/>
                    <a:pt x="406795" y="348485"/>
                  </a:cubicBezTo>
                  <a:cubicBezTo>
                    <a:pt x="393448" y="372628"/>
                    <a:pt x="374001" y="392849"/>
                    <a:pt x="350412" y="407131"/>
                  </a:cubicBezTo>
                  <a:cubicBezTo>
                    <a:pt x="299438" y="435488"/>
                    <a:pt x="237417" y="435488"/>
                    <a:pt x="186442" y="407131"/>
                  </a:cubicBezTo>
                  <a:cubicBezTo>
                    <a:pt x="162567" y="393166"/>
                    <a:pt x="143063" y="372864"/>
                    <a:pt x="130060" y="348485"/>
                  </a:cubicBezTo>
                  <a:cubicBezTo>
                    <a:pt x="115964" y="322164"/>
                    <a:pt x="108830" y="292674"/>
                    <a:pt x="109348" y="262816"/>
                  </a:cubicBezTo>
                  <a:cubicBezTo>
                    <a:pt x="108773" y="232585"/>
                    <a:pt x="115850" y="202704"/>
                    <a:pt x="130060" y="175997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7" name="Forma libre 44">
              <a:extLst>
                <a:ext uri="{FF2B5EF4-FFF2-40B4-BE49-F238E27FC236}">
                  <a16:creationId xmlns:a16="http://schemas.microsoft.com/office/drawing/2014/main" id="{9DA42ED7-D1A5-A812-AE81-6075368A0854}"/>
                </a:ext>
              </a:extLst>
            </p:cNvPr>
            <p:cNvSpPr/>
            <p:nvPr userDrawn="1"/>
          </p:nvSpPr>
          <p:spPr>
            <a:xfrm>
              <a:off x="8785282" y="5097036"/>
              <a:ext cx="552319" cy="734223"/>
            </a:xfrm>
            <a:custGeom>
              <a:avLst/>
              <a:gdLst>
                <a:gd name="connsiteX0" fmla="*/ 84574 w 552319"/>
                <a:gd name="connsiteY0" fmla="*/ 734224 h 734223"/>
                <a:gd name="connsiteX1" fmla="*/ 202517 w 552319"/>
                <a:gd name="connsiteY1" fmla="*/ 734224 h 734223"/>
                <a:gd name="connsiteX2" fmla="*/ 552319 w 552319"/>
                <a:gd name="connsiteY2" fmla="*/ 0 h 734223"/>
                <a:gd name="connsiteX3" fmla="*/ 434951 w 552319"/>
                <a:gd name="connsiteY3" fmla="*/ 0 h 734223"/>
                <a:gd name="connsiteX4" fmla="*/ 308378 w 552319"/>
                <a:gd name="connsiteY4" fmla="*/ 261607 h 734223"/>
                <a:gd name="connsiteX5" fmla="*/ 276735 w 552319"/>
                <a:gd name="connsiteY5" fmla="*/ 330027 h 734223"/>
                <a:gd name="connsiteX6" fmla="*/ 245091 w 552319"/>
                <a:gd name="connsiteY6" fmla="*/ 260457 h 734223"/>
                <a:gd name="connsiteX7" fmla="*/ 121970 w 552319"/>
                <a:gd name="connsiteY7" fmla="*/ 0 h 734223"/>
                <a:gd name="connsiteX8" fmla="*/ 0 w 552319"/>
                <a:gd name="connsiteY8" fmla="*/ 0 h 734223"/>
                <a:gd name="connsiteX9" fmla="*/ 220928 w 552319"/>
                <a:gd name="connsiteY9" fmla="*/ 449044 h 734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319" h="734223">
                  <a:moveTo>
                    <a:pt x="84574" y="734224"/>
                  </a:moveTo>
                  <a:lnTo>
                    <a:pt x="202517" y="734224"/>
                  </a:lnTo>
                  <a:lnTo>
                    <a:pt x="552319" y="0"/>
                  </a:lnTo>
                  <a:lnTo>
                    <a:pt x="434951" y="0"/>
                  </a:lnTo>
                  <a:lnTo>
                    <a:pt x="308378" y="261607"/>
                  </a:lnTo>
                  <a:cubicBezTo>
                    <a:pt x="300323" y="278281"/>
                    <a:pt x="289968" y="301279"/>
                    <a:pt x="276735" y="330027"/>
                  </a:cubicBezTo>
                  <a:lnTo>
                    <a:pt x="245091" y="260457"/>
                  </a:lnTo>
                  <a:lnTo>
                    <a:pt x="121970" y="0"/>
                  </a:lnTo>
                  <a:lnTo>
                    <a:pt x="0" y="0"/>
                  </a:lnTo>
                  <a:lnTo>
                    <a:pt x="220928" y="449044"/>
                  </a:ln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8" name="Forma libre 45">
              <a:extLst>
                <a:ext uri="{FF2B5EF4-FFF2-40B4-BE49-F238E27FC236}">
                  <a16:creationId xmlns:a16="http://schemas.microsoft.com/office/drawing/2014/main" id="{68756E16-E33D-573B-245C-372CF4FE415F}"/>
                </a:ext>
              </a:extLst>
            </p:cNvPr>
            <p:cNvSpPr/>
            <p:nvPr userDrawn="1"/>
          </p:nvSpPr>
          <p:spPr>
            <a:xfrm>
              <a:off x="4699847" y="5777789"/>
              <a:ext cx="636317" cy="762971"/>
            </a:xfrm>
            <a:custGeom>
              <a:avLst/>
              <a:gdLst>
                <a:gd name="connsiteX0" fmla="*/ 524128 w 636317"/>
                <a:gd name="connsiteY0" fmla="*/ 475492 h 762971"/>
                <a:gd name="connsiteX1" fmla="*/ 524128 w 636317"/>
                <a:gd name="connsiteY1" fmla="*/ 573235 h 762971"/>
                <a:gd name="connsiteX2" fmla="*/ 466595 w 636317"/>
                <a:gd name="connsiteY2" fmla="*/ 493891 h 762971"/>
                <a:gd name="connsiteX3" fmla="*/ 101259 w 636317"/>
                <a:gd name="connsiteY3" fmla="*/ 0 h 762971"/>
                <a:gd name="connsiteX4" fmla="*/ 0 w 636317"/>
                <a:gd name="connsiteY4" fmla="*/ 0 h 762971"/>
                <a:gd name="connsiteX5" fmla="*/ 0 w 636317"/>
                <a:gd name="connsiteY5" fmla="*/ 762972 h 762971"/>
                <a:gd name="connsiteX6" fmla="*/ 112190 w 636317"/>
                <a:gd name="connsiteY6" fmla="*/ 762972 h 762971"/>
                <a:gd name="connsiteX7" fmla="*/ 112190 w 636317"/>
                <a:gd name="connsiteY7" fmla="*/ 189737 h 762971"/>
                <a:gd name="connsiteX8" fmla="*/ 169723 w 636317"/>
                <a:gd name="connsiteY8" fmla="*/ 269081 h 762971"/>
                <a:gd name="connsiteX9" fmla="*/ 535059 w 636317"/>
                <a:gd name="connsiteY9" fmla="*/ 762972 h 762971"/>
                <a:gd name="connsiteX10" fmla="*/ 636318 w 636317"/>
                <a:gd name="connsiteY10" fmla="*/ 762972 h 762971"/>
                <a:gd name="connsiteX11" fmla="*/ 636318 w 636317"/>
                <a:gd name="connsiteY11" fmla="*/ 0 h 762971"/>
                <a:gd name="connsiteX12" fmla="*/ 524128 w 636317"/>
                <a:gd name="connsiteY12" fmla="*/ 0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36317" h="762971">
                  <a:moveTo>
                    <a:pt x="524128" y="475492"/>
                  </a:moveTo>
                  <a:lnTo>
                    <a:pt x="524128" y="573235"/>
                  </a:lnTo>
                  <a:lnTo>
                    <a:pt x="466595" y="493891"/>
                  </a:lnTo>
                  <a:lnTo>
                    <a:pt x="101259" y="0"/>
                  </a:lnTo>
                  <a:lnTo>
                    <a:pt x="0" y="0"/>
                  </a:lnTo>
                  <a:lnTo>
                    <a:pt x="0" y="762972"/>
                  </a:lnTo>
                  <a:lnTo>
                    <a:pt x="112190" y="762972"/>
                  </a:lnTo>
                  <a:lnTo>
                    <a:pt x="112190" y="189737"/>
                  </a:lnTo>
                  <a:cubicBezTo>
                    <a:pt x="135778" y="223084"/>
                    <a:pt x="155340" y="249533"/>
                    <a:pt x="169723" y="269081"/>
                  </a:cubicBezTo>
                  <a:lnTo>
                    <a:pt x="535059" y="762972"/>
                  </a:lnTo>
                  <a:lnTo>
                    <a:pt x="636318" y="762972"/>
                  </a:lnTo>
                  <a:lnTo>
                    <a:pt x="636318" y="0"/>
                  </a:lnTo>
                  <a:lnTo>
                    <a:pt x="524128" y="0"/>
                  </a:ln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37" name="Forma libre 46">
              <a:extLst>
                <a:ext uri="{FF2B5EF4-FFF2-40B4-BE49-F238E27FC236}">
                  <a16:creationId xmlns:a16="http://schemas.microsoft.com/office/drawing/2014/main" id="{872C797B-B827-A24E-5D8A-F65A3CC287E4}"/>
                </a:ext>
              </a:extLst>
            </p:cNvPr>
            <p:cNvSpPr/>
            <p:nvPr userDrawn="1"/>
          </p:nvSpPr>
          <p:spPr>
            <a:xfrm>
              <a:off x="5423005" y="5976119"/>
              <a:ext cx="521901" cy="576752"/>
            </a:xfrm>
            <a:custGeom>
              <a:avLst/>
              <a:gdLst>
                <a:gd name="connsiteX0" fmla="*/ 397590 w 521901"/>
                <a:gd name="connsiteY0" fmla="*/ 35678 h 576752"/>
                <a:gd name="connsiteX1" fmla="*/ 265838 w 521901"/>
                <a:gd name="connsiteY1" fmla="*/ 31 h 576752"/>
                <a:gd name="connsiteX2" fmla="*/ 158251 w 521901"/>
                <a:gd name="connsiteY2" fmla="*/ 20154 h 576752"/>
                <a:gd name="connsiteX3" fmla="*/ 74253 w 521901"/>
                <a:gd name="connsiteY3" fmla="*/ 78800 h 576752"/>
                <a:gd name="connsiteX4" fmla="*/ 19021 w 521901"/>
                <a:gd name="connsiteY4" fmla="*/ 169644 h 576752"/>
                <a:gd name="connsiteX5" fmla="*/ 35 w 521901"/>
                <a:gd name="connsiteY5" fmla="*/ 288086 h 576752"/>
                <a:gd name="connsiteX6" fmla="*/ 34555 w 521901"/>
                <a:gd name="connsiteY6" fmla="*/ 438725 h 576752"/>
                <a:gd name="connsiteX7" fmla="*/ 130635 w 521901"/>
                <a:gd name="connsiteY7" fmla="*/ 539918 h 576752"/>
                <a:gd name="connsiteX8" fmla="*/ 271592 w 521901"/>
                <a:gd name="connsiteY8" fmla="*/ 576715 h 576752"/>
                <a:gd name="connsiteX9" fmla="*/ 364796 w 521901"/>
                <a:gd name="connsiteY9" fmla="*/ 562916 h 576752"/>
                <a:gd name="connsiteX10" fmla="*/ 447644 w 521901"/>
                <a:gd name="connsiteY10" fmla="*/ 518070 h 576752"/>
                <a:gd name="connsiteX11" fmla="*/ 512081 w 521901"/>
                <a:gd name="connsiteY11" fmla="*/ 438150 h 576752"/>
                <a:gd name="connsiteX12" fmla="*/ 429233 w 521901"/>
                <a:gd name="connsiteY12" fmla="*/ 386979 h 576752"/>
                <a:gd name="connsiteX13" fmla="*/ 387809 w 521901"/>
                <a:gd name="connsiteY13" fmla="*/ 442175 h 576752"/>
                <a:gd name="connsiteX14" fmla="*/ 334303 w 521901"/>
                <a:gd name="connsiteY14" fmla="*/ 472648 h 576752"/>
                <a:gd name="connsiteX15" fmla="*/ 271592 w 521901"/>
                <a:gd name="connsiteY15" fmla="*/ 481847 h 576752"/>
                <a:gd name="connsiteX16" fmla="*/ 187593 w 521901"/>
                <a:gd name="connsiteY16" fmla="*/ 459999 h 576752"/>
                <a:gd name="connsiteX17" fmla="*/ 128909 w 521901"/>
                <a:gd name="connsiteY17" fmla="*/ 395028 h 576752"/>
                <a:gd name="connsiteX18" fmla="*/ 108773 w 521901"/>
                <a:gd name="connsiteY18" fmla="*/ 312809 h 576752"/>
                <a:gd name="connsiteX19" fmla="*/ 520711 w 521901"/>
                <a:gd name="connsiteY19" fmla="*/ 312809 h 576752"/>
                <a:gd name="connsiteX20" fmla="*/ 521861 w 521901"/>
                <a:gd name="connsiteY20" fmla="*/ 297860 h 576752"/>
                <a:gd name="connsiteX21" fmla="*/ 521861 w 521901"/>
                <a:gd name="connsiteY21" fmla="*/ 283486 h 576752"/>
                <a:gd name="connsiteX22" fmla="*/ 489067 w 521901"/>
                <a:gd name="connsiteY22" fmla="*/ 134571 h 576752"/>
                <a:gd name="connsiteX23" fmla="*/ 397590 w 521901"/>
                <a:gd name="connsiteY23" fmla="*/ 35678 h 576752"/>
                <a:gd name="connsiteX24" fmla="*/ 149621 w 521901"/>
                <a:gd name="connsiteY24" fmla="*/ 141471 h 576752"/>
                <a:gd name="connsiteX25" fmla="*/ 199675 w 521901"/>
                <a:gd name="connsiteY25" fmla="*/ 102948 h 576752"/>
                <a:gd name="connsiteX26" fmla="*/ 264688 w 521901"/>
                <a:gd name="connsiteY26" fmla="*/ 90874 h 576752"/>
                <a:gd name="connsiteX27" fmla="*/ 372275 w 521901"/>
                <a:gd name="connsiteY27" fmla="*/ 138596 h 576752"/>
                <a:gd name="connsiteX28" fmla="*/ 410822 w 521901"/>
                <a:gd name="connsiteY28" fmla="*/ 233464 h 576752"/>
                <a:gd name="connsiteX29" fmla="*/ 112225 w 521901"/>
                <a:gd name="connsiteY29" fmla="*/ 233464 h 576752"/>
                <a:gd name="connsiteX30" fmla="*/ 118553 w 521901"/>
                <a:gd name="connsiteY30" fmla="*/ 203566 h 576752"/>
                <a:gd name="connsiteX31" fmla="*/ 149621 w 521901"/>
                <a:gd name="connsiteY31" fmla="*/ 141471 h 576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21901" h="576752">
                  <a:moveTo>
                    <a:pt x="397590" y="35678"/>
                  </a:moveTo>
                  <a:cubicBezTo>
                    <a:pt x="357898" y="11656"/>
                    <a:pt x="312233" y="-700"/>
                    <a:pt x="265838" y="31"/>
                  </a:cubicBezTo>
                  <a:cubicBezTo>
                    <a:pt x="229011" y="-291"/>
                    <a:pt x="192472" y="6545"/>
                    <a:pt x="158251" y="20154"/>
                  </a:cubicBezTo>
                  <a:cubicBezTo>
                    <a:pt x="126447" y="33602"/>
                    <a:pt x="97830" y="53582"/>
                    <a:pt x="74253" y="78800"/>
                  </a:cubicBezTo>
                  <a:cubicBezTo>
                    <a:pt x="49669" y="104874"/>
                    <a:pt x="30850" y="135825"/>
                    <a:pt x="19021" y="169644"/>
                  </a:cubicBezTo>
                  <a:cubicBezTo>
                    <a:pt x="5886" y="207729"/>
                    <a:pt x="-535" y="247804"/>
                    <a:pt x="35" y="288086"/>
                  </a:cubicBezTo>
                  <a:cubicBezTo>
                    <a:pt x="35" y="345007"/>
                    <a:pt x="11541" y="395603"/>
                    <a:pt x="34555" y="438725"/>
                  </a:cubicBezTo>
                  <a:cubicBezTo>
                    <a:pt x="56682" y="480628"/>
                    <a:pt x="89925" y="515638"/>
                    <a:pt x="130635" y="539918"/>
                  </a:cubicBezTo>
                  <a:cubicBezTo>
                    <a:pt x="173377" y="564814"/>
                    <a:pt x="222125" y="577538"/>
                    <a:pt x="271592" y="576715"/>
                  </a:cubicBezTo>
                  <a:cubicBezTo>
                    <a:pt x="303172" y="576721"/>
                    <a:pt x="334574" y="572070"/>
                    <a:pt x="364796" y="562916"/>
                  </a:cubicBezTo>
                  <a:cubicBezTo>
                    <a:pt x="395075" y="553516"/>
                    <a:pt x="423221" y="538279"/>
                    <a:pt x="447644" y="518070"/>
                  </a:cubicBezTo>
                  <a:cubicBezTo>
                    <a:pt x="473982" y="495738"/>
                    <a:pt x="495851" y="468623"/>
                    <a:pt x="512081" y="438150"/>
                  </a:cubicBezTo>
                  <a:lnTo>
                    <a:pt x="429233" y="386979"/>
                  </a:lnTo>
                  <a:cubicBezTo>
                    <a:pt x="418952" y="407775"/>
                    <a:pt x="404908" y="426490"/>
                    <a:pt x="387809" y="442175"/>
                  </a:cubicBezTo>
                  <a:cubicBezTo>
                    <a:pt x="372350" y="456031"/>
                    <a:pt x="354112" y="466421"/>
                    <a:pt x="334303" y="472648"/>
                  </a:cubicBezTo>
                  <a:cubicBezTo>
                    <a:pt x="313954" y="478719"/>
                    <a:pt x="292828" y="481818"/>
                    <a:pt x="271592" y="481847"/>
                  </a:cubicBezTo>
                  <a:cubicBezTo>
                    <a:pt x="242135" y="482267"/>
                    <a:pt x="213109" y="474718"/>
                    <a:pt x="187593" y="459999"/>
                  </a:cubicBezTo>
                  <a:cubicBezTo>
                    <a:pt x="162031" y="444624"/>
                    <a:pt x="141607" y="422011"/>
                    <a:pt x="128909" y="395028"/>
                  </a:cubicBezTo>
                  <a:cubicBezTo>
                    <a:pt x="117104" y="369126"/>
                    <a:pt x="110269" y="341235"/>
                    <a:pt x="108773" y="312809"/>
                  </a:cubicBezTo>
                  <a:lnTo>
                    <a:pt x="520711" y="312809"/>
                  </a:lnTo>
                  <a:cubicBezTo>
                    <a:pt x="521649" y="307881"/>
                    <a:pt x="522034" y="302868"/>
                    <a:pt x="521861" y="297860"/>
                  </a:cubicBezTo>
                  <a:lnTo>
                    <a:pt x="521861" y="283486"/>
                  </a:lnTo>
                  <a:cubicBezTo>
                    <a:pt x="521861" y="226565"/>
                    <a:pt x="510930" y="177118"/>
                    <a:pt x="489067" y="134571"/>
                  </a:cubicBezTo>
                  <a:cubicBezTo>
                    <a:pt x="468223" y="93853"/>
                    <a:pt x="436574" y="59642"/>
                    <a:pt x="397590" y="35678"/>
                  </a:cubicBezTo>
                  <a:close/>
                  <a:moveTo>
                    <a:pt x="149621" y="141471"/>
                  </a:moveTo>
                  <a:cubicBezTo>
                    <a:pt x="162779" y="124607"/>
                    <a:pt x="179999" y="111354"/>
                    <a:pt x="199675" y="102948"/>
                  </a:cubicBezTo>
                  <a:cubicBezTo>
                    <a:pt x="220347" y="94704"/>
                    <a:pt x="242434" y="90598"/>
                    <a:pt x="264688" y="90874"/>
                  </a:cubicBezTo>
                  <a:cubicBezTo>
                    <a:pt x="305945" y="89615"/>
                    <a:pt x="345533" y="107174"/>
                    <a:pt x="372275" y="138596"/>
                  </a:cubicBezTo>
                  <a:cubicBezTo>
                    <a:pt x="392412" y="161594"/>
                    <a:pt x="405069" y="193217"/>
                    <a:pt x="410822" y="233464"/>
                  </a:cubicBezTo>
                  <a:lnTo>
                    <a:pt x="112225" y="233464"/>
                  </a:lnTo>
                  <a:cubicBezTo>
                    <a:pt x="113606" y="223356"/>
                    <a:pt x="115717" y="213364"/>
                    <a:pt x="118553" y="203566"/>
                  </a:cubicBezTo>
                  <a:cubicBezTo>
                    <a:pt x="124899" y="181097"/>
                    <a:pt x="135439" y="160025"/>
                    <a:pt x="149621" y="141471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38" name="Forma libre 47">
              <a:extLst>
                <a:ext uri="{FF2B5EF4-FFF2-40B4-BE49-F238E27FC236}">
                  <a16:creationId xmlns:a16="http://schemas.microsoft.com/office/drawing/2014/main" id="{F0D9E857-4D8B-4CDB-DDF3-AC4AEBC93257}"/>
                </a:ext>
              </a:extLst>
            </p:cNvPr>
            <p:cNvSpPr/>
            <p:nvPr userDrawn="1"/>
          </p:nvSpPr>
          <p:spPr>
            <a:xfrm>
              <a:off x="5948318" y="5805387"/>
              <a:ext cx="337719" cy="735373"/>
            </a:xfrm>
            <a:custGeom>
              <a:avLst/>
              <a:gdLst>
                <a:gd name="connsiteX0" fmla="*/ 209996 w 337719"/>
                <a:gd name="connsiteY0" fmla="*/ 0 h 735373"/>
                <a:gd name="connsiteX1" fmla="*/ 102409 w 337719"/>
                <a:gd name="connsiteY1" fmla="*/ 64971 h 735373"/>
                <a:gd name="connsiteX2" fmla="*/ 102409 w 337719"/>
                <a:gd name="connsiteY2" fmla="*/ 181687 h 735373"/>
                <a:gd name="connsiteX3" fmla="*/ 0 w 337719"/>
                <a:gd name="connsiteY3" fmla="*/ 181687 h 735373"/>
                <a:gd name="connsiteX4" fmla="*/ 0 w 337719"/>
                <a:gd name="connsiteY4" fmla="*/ 271381 h 735373"/>
                <a:gd name="connsiteX5" fmla="*/ 102409 w 337719"/>
                <a:gd name="connsiteY5" fmla="*/ 271381 h 735373"/>
                <a:gd name="connsiteX6" fmla="*/ 102409 w 337719"/>
                <a:gd name="connsiteY6" fmla="*/ 564036 h 735373"/>
                <a:gd name="connsiteX7" fmla="*/ 121395 w 337719"/>
                <a:gd name="connsiteY7" fmla="*/ 653730 h 735373"/>
                <a:gd name="connsiteX8" fmla="*/ 177777 w 337719"/>
                <a:gd name="connsiteY8" fmla="*/ 714100 h 735373"/>
                <a:gd name="connsiteX9" fmla="*/ 269255 w 337719"/>
                <a:gd name="connsiteY9" fmla="*/ 735374 h 735373"/>
                <a:gd name="connsiteX10" fmla="*/ 337720 w 337719"/>
                <a:gd name="connsiteY10" fmla="*/ 735374 h 735373"/>
                <a:gd name="connsiteX11" fmla="*/ 337720 w 337719"/>
                <a:gd name="connsiteY11" fmla="*/ 641655 h 735373"/>
                <a:gd name="connsiteX12" fmla="*/ 281337 w 337719"/>
                <a:gd name="connsiteY12" fmla="*/ 641655 h 735373"/>
                <a:gd name="connsiteX13" fmla="*/ 227256 w 337719"/>
                <a:gd name="connsiteY13" fmla="*/ 619807 h 735373"/>
                <a:gd name="connsiteX14" fmla="*/ 209996 w 337719"/>
                <a:gd name="connsiteY14" fmla="*/ 556561 h 735373"/>
                <a:gd name="connsiteX15" fmla="*/ 209996 w 337719"/>
                <a:gd name="connsiteY15" fmla="*/ 271381 h 735373"/>
                <a:gd name="connsiteX16" fmla="*/ 337720 w 337719"/>
                <a:gd name="connsiteY16" fmla="*/ 271381 h 735373"/>
                <a:gd name="connsiteX17" fmla="*/ 337720 w 337719"/>
                <a:gd name="connsiteY17" fmla="*/ 181687 h 735373"/>
                <a:gd name="connsiteX18" fmla="*/ 209996 w 337719"/>
                <a:gd name="connsiteY18" fmla="*/ 181687 h 73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37719" h="735373">
                  <a:moveTo>
                    <a:pt x="209996" y="0"/>
                  </a:moveTo>
                  <a:lnTo>
                    <a:pt x="102409" y="64971"/>
                  </a:lnTo>
                  <a:lnTo>
                    <a:pt x="102409" y="181687"/>
                  </a:lnTo>
                  <a:lnTo>
                    <a:pt x="0" y="181687"/>
                  </a:lnTo>
                  <a:lnTo>
                    <a:pt x="0" y="271381"/>
                  </a:lnTo>
                  <a:lnTo>
                    <a:pt x="102409" y="271381"/>
                  </a:lnTo>
                  <a:lnTo>
                    <a:pt x="102409" y="564036"/>
                  </a:lnTo>
                  <a:cubicBezTo>
                    <a:pt x="101891" y="594980"/>
                    <a:pt x="108381" y="625643"/>
                    <a:pt x="121395" y="653730"/>
                  </a:cubicBezTo>
                  <a:cubicBezTo>
                    <a:pt x="133672" y="679074"/>
                    <a:pt x="153326" y="700112"/>
                    <a:pt x="177777" y="714100"/>
                  </a:cubicBezTo>
                  <a:cubicBezTo>
                    <a:pt x="201942" y="727899"/>
                    <a:pt x="232434" y="735374"/>
                    <a:pt x="269255" y="735374"/>
                  </a:cubicBezTo>
                  <a:lnTo>
                    <a:pt x="337720" y="735374"/>
                  </a:lnTo>
                  <a:lnTo>
                    <a:pt x="337720" y="641655"/>
                  </a:lnTo>
                  <a:lnTo>
                    <a:pt x="281337" y="641655"/>
                  </a:lnTo>
                  <a:cubicBezTo>
                    <a:pt x="256598" y="641655"/>
                    <a:pt x="238187" y="634181"/>
                    <a:pt x="227256" y="619807"/>
                  </a:cubicBezTo>
                  <a:cubicBezTo>
                    <a:pt x="216325" y="605433"/>
                    <a:pt x="209996" y="584159"/>
                    <a:pt x="209996" y="556561"/>
                  </a:cubicBezTo>
                  <a:lnTo>
                    <a:pt x="209996" y="271381"/>
                  </a:lnTo>
                  <a:lnTo>
                    <a:pt x="337720" y="271381"/>
                  </a:lnTo>
                  <a:lnTo>
                    <a:pt x="337720" y="181687"/>
                  </a:lnTo>
                  <a:lnTo>
                    <a:pt x="209996" y="181687"/>
                  </a:ln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43" name="Forma libre 48">
              <a:extLst>
                <a:ext uri="{FF2B5EF4-FFF2-40B4-BE49-F238E27FC236}">
                  <a16:creationId xmlns:a16="http://schemas.microsoft.com/office/drawing/2014/main" id="{3CD0A6A9-F55A-8694-C120-064DEC94996A}"/>
                </a:ext>
              </a:extLst>
            </p:cNvPr>
            <p:cNvSpPr/>
            <p:nvPr userDrawn="1"/>
          </p:nvSpPr>
          <p:spPr>
            <a:xfrm>
              <a:off x="6318257" y="5987074"/>
              <a:ext cx="802588" cy="553686"/>
            </a:xfrm>
            <a:custGeom>
              <a:avLst/>
              <a:gdLst>
                <a:gd name="connsiteX0" fmla="*/ 602948 w 802588"/>
                <a:gd name="connsiteY0" fmla="*/ 297829 h 553686"/>
                <a:gd name="connsiteX1" fmla="*/ 589140 w 802588"/>
                <a:gd name="connsiteY1" fmla="*/ 344976 h 553686"/>
                <a:gd name="connsiteX2" fmla="*/ 574757 w 802588"/>
                <a:gd name="connsiteY2" fmla="*/ 396722 h 553686"/>
                <a:gd name="connsiteX3" fmla="*/ 543114 w 802588"/>
                <a:gd name="connsiteY3" fmla="*/ 298404 h 553686"/>
                <a:gd name="connsiteX4" fmla="*/ 448184 w 802588"/>
                <a:gd name="connsiteY4" fmla="*/ 0 h 553686"/>
                <a:gd name="connsiteX5" fmla="*/ 355555 w 802588"/>
                <a:gd name="connsiteY5" fmla="*/ 0 h 553686"/>
                <a:gd name="connsiteX6" fmla="*/ 261776 w 802588"/>
                <a:gd name="connsiteY6" fmla="*/ 297829 h 553686"/>
                <a:gd name="connsiteX7" fmla="*/ 247393 w 802588"/>
                <a:gd name="connsiteY7" fmla="*/ 346126 h 553686"/>
                <a:gd name="connsiteX8" fmla="*/ 231284 w 802588"/>
                <a:gd name="connsiteY8" fmla="*/ 397872 h 553686"/>
                <a:gd name="connsiteX9" fmla="*/ 216325 w 802588"/>
                <a:gd name="connsiteY9" fmla="*/ 346126 h 553686"/>
                <a:gd name="connsiteX10" fmla="*/ 201942 w 802588"/>
                <a:gd name="connsiteY10" fmla="*/ 297829 h 553686"/>
                <a:gd name="connsiteX11" fmla="*/ 113916 w 802588"/>
                <a:gd name="connsiteY11" fmla="*/ 0 h 553686"/>
                <a:gd name="connsiteX12" fmla="*/ 0 w 802588"/>
                <a:gd name="connsiteY12" fmla="*/ 0 h 553686"/>
                <a:gd name="connsiteX13" fmla="*/ 176052 w 802588"/>
                <a:gd name="connsiteY13" fmla="*/ 553686 h 553686"/>
                <a:gd name="connsiteX14" fmla="*/ 277310 w 802588"/>
                <a:gd name="connsiteY14" fmla="*/ 553686 h 553686"/>
                <a:gd name="connsiteX15" fmla="*/ 371089 w 802588"/>
                <a:gd name="connsiteY15" fmla="*/ 256432 h 553686"/>
                <a:gd name="connsiteX16" fmla="*/ 400431 w 802588"/>
                <a:gd name="connsiteY16" fmla="*/ 159264 h 553686"/>
                <a:gd name="connsiteX17" fmla="*/ 432074 w 802588"/>
                <a:gd name="connsiteY17" fmla="*/ 256432 h 553686"/>
                <a:gd name="connsiteX18" fmla="*/ 525854 w 802588"/>
                <a:gd name="connsiteY18" fmla="*/ 553686 h 553686"/>
                <a:gd name="connsiteX19" fmla="*/ 628263 w 802588"/>
                <a:gd name="connsiteY19" fmla="*/ 553686 h 553686"/>
                <a:gd name="connsiteX20" fmla="*/ 802589 w 802588"/>
                <a:gd name="connsiteY20" fmla="*/ 0 h 553686"/>
                <a:gd name="connsiteX21" fmla="*/ 691550 w 802588"/>
                <a:gd name="connsiteY21" fmla="*/ 0 h 553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02588" h="553686">
                  <a:moveTo>
                    <a:pt x="602948" y="297829"/>
                  </a:moveTo>
                  <a:cubicBezTo>
                    <a:pt x="597770" y="313353"/>
                    <a:pt x="593168" y="329452"/>
                    <a:pt x="589140" y="344976"/>
                  </a:cubicBezTo>
                  <a:cubicBezTo>
                    <a:pt x="585113" y="360500"/>
                    <a:pt x="579935" y="377749"/>
                    <a:pt x="574757" y="396722"/>
                  </a:cubicBezTo>
                  <a:lnTo>
                    <a:pt x="543114" y="298404"/>
                  </a:lnTo>
                  <a:lnTo>
                    <a:pt x="448184" y="0"/>
                  </a:lnTo>
                  <a:lnTo>
                    <a:pt x="355555" y="0"/>
                  </a:lnTo>
                  <a:lnTo>
                    <a:pt x="261776" y="297829"/>
                  </a:lnTo>
                  <a:cubicBezTo>
                    <a:pt x="256598" y="314503"/>
                    <a:pt x="251995" y="330602"/>
                    <a:pt x="247393" y="346126"/>
                  </a:cubicBezTo>
                  <a:cubicBezTo>
                    <a:pt x="242790" y="361650"/>
                    <a:pt x="237037" y="378899"/>
                    <a:pt x="231284" y="397872"/>
                  </a:cubicBezTo>
                  <a:cubicBezTo>
                    <a:pt x="225530" y="378899"/>
                    <a:pt x="220352" y="361650"/>
                    <a:pt x="216325" y="346126"/>
                  </a:cubicBezTo>
                  <a:cubicBezTo>
                    <a:pt x="212297" y="330602"/>
                    <a:pt x="207120" y="314503"/>
                    <a:pt x="201942" y="297829"/>
                  </a:cubicBezTo>
                  <a:lnTo>
                    <a:pt x="113916" y="0"/>
                  </a:lnTo>
                  <a:lnTo>
                    <a:pt x="0" y="0"/>
                  </a:lnTo>
                  <a:lnTo>
                    <a:pt x="176052" y="553686"/>
                  </a:lnTo>
                  <a:lnTo>
                    <a:pt x="277310" y="553686"/>
                  </a:lnTo>
                  <a:lnTo>
                    <a:pt x="371089" y="256432"/>
                  </a:lnTo>
                  <a:cubicBezTo>
                    <a:pt x="379144" y="232284"/>
                    <a:pt x="388925" y="200086"/>
                    <a:pt x="400431" y="159264"/>
                  </a:cubicBezTo>
                  <a:cubicBezTo>
                    <a:pt x="414239" y="200086"/>
                    <a:pt x="424595" y="232284"/>
                    <a:pt x="432074" y="256432"/>
                  </a:cubicBezTo>
                  <a:lnTo>
                    <a:pt x="525854" y="553686"/>
                  </a:lnTo>
                  <a:lnTo>
                    <a:pt x="628263" y="553686"/>
                  </a:lnTo>
                  <a:lnTo>
                    <a:pt x="802589" y="0"/>
                  </a:lnTo>
                  <a:lnTo>
                    <a:pt x="691550" y="0"/>
                  </a:ln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44" name="Forma libre 49">
              <a:extLst>
                <a:ext uri="{FF2B5EF4-FFF2-40B4-BE49-F238E27FC236}">
                  <a16:creationId xmlns:a16="http://schemas.microsoft.com/office/drawing/2014/main" id="{63F0E1A9-93B8-7580-2CED-B3451B4EF649}"/>
                </a:ext>
              </a:extLst>
            </p:cNvPr>
            <p:cNvSpPr/>
            <p:nvPr userDrawn="1"/>
          </p:nvSpPr>
          <p:spPr>
            <a:xfrm>
              <a:off x="7121367" y="5976093"/>
              <a:ext cx="561603" cy="576767"/>
            </a:xfrm>
            <a:custGeom>
              <a:avLst/>
              <a:gdLst>
                <a:gd name="connsiteX0" fmla="*/ 425224 w 561603"/>
                <a:gd name="connsiteY0" fmla="*/ 36279 h 576767"/>
                <a:gd name="connsiteX1" fmla="*/ 280240 w 561603"/>
                <a:gd name="connsiteY1" fmla="*/ 57 h 576767"/>
                <a:gd name="connsiteX2" fmla="*/ 169201 w 561603"/>
                <a:gd name="connsiteY2" fmla="*/ 20755 h 576767"/>
                <a:gd name="connsiteX3" fmla="*/ 79449 w 561603"/>
                <a:gd name="connsiteY3" fmla="*/ 80551 h 576767"/>
                <a:gd name="connsiteX4" fmla="*/ 20766 w 561603"/>
                <a:gd name="connsiteY4" fmla="*/ 171970 h 576767"/>
                <a:gd name="connsiteX5" fmla="*/ 53 w 561603"/>
                <a:gd name="connsiteY5" fmla="*/ 288112 h 576767"/>
                <a:gd name="connsiteX6" fmla="*/ 36299 w 561603"/>
                <a:gd name="connsiteY6" fmla="*/ 438176 h 576767"/>
                <a:gd name="connsiteX7" fmla="*/ 136982 w 561603"/>
                <a:gd name="connsiteY7" fmla="*/ 539944 h 576767"/>
                <a:gd name="connsiteX8" fmla="*/ 281391 w 561603"/>
                <a:gd name="connsiteY8" fmla="*/ 576742 h 576767"/>
                <a:gd name="connsiteX9" fmla="*/ 392430 w 561603"/>
                <a:gd name="connsiteY9" fmla="*/ 555468 h 576767"/>
                <a:gd name="connsiteX10" fmla="*/ 481607 w 561603"/>
                <a:gd name="connsiteY10" fmla="*/ 495672 h 576767"/>
                <a:gd name="connsiteX11" fmla="*/ 540866 w 561603"/>
                <a:gd name="connsiteY11" fmla="*/ 404829 h 576767"/>
                <a:gd name="connsiteX12" fmla="*/ 561578 w 561603"/>
                <a:gd name="connsiteY12" fmla="*/ 288112 h 576767"/>
                <a:gd name="connsiteX13" fmla="*/ 524757 w 561603"/>
                <a:gd name="connsiteY13" fmla="*/ 136897 h 576767"/>
                <a:gd name="connsiteX14" fmla="*/ 425224 w 561603"/>
                <a:gd name="connsiteY14" fmla="*/ 36279 h 576767"/>
                <a:gd name="connsiteX15" fmla="*/ 439607 w 561603"/>
                <a:gd name="connsiteY15" fmla="*/ 368606 h 576767"/>
                <a:gd name="connsiteX16" fmla="*/ 403362 w 561603"/>
                <a:gd name="connsiteY16" fmla="*/ 428977 h 576767"/>
                <a:gd name="connsiteX17" fmla="*/ 348705 w 561603"/>
                <a:gd name="connsiteY17" fmla="*/ 466349 h 576767"/>
                <a:gd name="connsiteX18" fmla="*/ 280240 w 561603"/>
                <a:gd name="connsiteY18" fmla="*/ 479574 h 576767"/>
                <a:gd name="connsiteX19" fmla="*/ 193365 w 561603"/>
                <a:gd name="connsiteY19" fmla="*/ 456575 h 576767"/>
                <a:gd name="connsiteX20" fmla="*/ 132380 w 561603"/>
                <a:gd name="connsiteY20" fmla="*/ 391030 h 576767"/>
                <a:gd name="connsiteX21" fmla="*/ 109942 w 561603"/>
                <a:gd name="connsiteY21" fmla="*/ 288112 h 576767"/>
                <a:gd name="connsiteX22" fmla="*/ 122599 w 561603"/>
                <a:gd name="connsiteY22" fmla="*/ 207042 h 576767"/>
                <a:gd name="connsiteX23" fmla="*/ 158270 w 561603"/>
                <a:gd name="connsiteY23" fmla="*/ 147247 h 576767"/>
                <a:gd name="connsiteX24" fmla="*/ 212351 w 561603"/>
                <a:gd name="connsiteY24" fmla="*/ 109874 h 576767"/>
                <a:gd name="connsiteX25" fmla="*/ 280240 w 561603"/>
                <a:gd name="connsiteY25" fmla="*/ 97225 h 576767"/>
                <a:gd name="connsiteX26" fmla="*/ 368842 w 561603"/>
                <a:gd name="connsiteY26" fmla="*/ 120223 h 576767"/>
                <a:gd name="connsiteX27" fmla="*/ 429827 w 561603"/>
                <a:gd name="connsiteY27" fmla="*/ 185194 h 576767"/>
                <a:gd name="connsiteX28" fmla="*/ 452265 w 561603"/>
                <a:gd name="connsiteY28" fmla="*/ 288112 h 576767"/>
                <a:gd name="connsiteX29" fmla="*/ 439607 w 561603"/>
                <a:gd name="connsiteY29" fmla="*/ 368606 h 576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61603" h="576767">
                  <a:moveTo>
                    <a:pt x="425224" y="36279"/>
                  </a:moveTo>
                  <a:cubicBezTo>
                    <a:pt x="380975" y="11550"/>
                    <a:pt x="330927" y="-955"/>
                    <a:pt x="280240" y="57"/>
                  </a:cubicBezTo>
                  <a:cubicBezTo>
                    <a:pt x="242228" y="-357"/>
                    <a:pt x="204509" y="6675"/>
                    <a:pt x="169201" y="20755"/>
                  </a:cubicBezTo>
                  <a:cubicBezTo>
                    <a:pt x="135487" y="34301"/>
                    <a:pt x="104931" y="54661"/>
                    <a:pt x="79449" y="80551"/>
                  </a:cubicBezTo>
                  <a:cubicBezTo>
                    <a:pt x="53674" y="106562"/>
                    <a:pt x="33682" y="137714"/>
                    <a:pt x="20766" y="171970"/>
                  </a:cubicBezTo>
                  <a:cubicBezTo>
                    <a:pt x="6578" y="209026"/>
                    <a:pt x="-447" y="248440"/>
                    <a:pt x="53" y="288112"/>
                  </a:cubicBezTo>
                  <a:cubicBezTo>
                    <a:pt x="-925" y="340410"/>
                    <a:pt x="11554" y="392082"/>
                    <a:pt x="36299" y="438176"/>
                  </a:cubicBezTo>
                  <a:cubicBezTo>
                    <a:pt x="59819" y="480735"/>
                    <a:pt x="94667" y="515963"/>
                    <a:pt x="136982" y="539944"/>
                  </a:cubicBezTo>
                  <a:cubicBezTo>
                    <a:pt x="181030" y="564725"/>
                    <a:pt x="230848" y="577420"/>
                    <a:pt x="281391" y="576742"/>
                  </a:cubicBezTo>
                  <a:cubicBezTo>
                    <a:pt x="319432" y="576914"/>
                    <a:pt x="357145" y="569687"/>
                    <a:pt x="392430" y="555468"/>
                  </a:cubicBezTo>
                  <a:cubicBezTo>
                    <a:pt x="425857" y="541692"/>
                    <a:pt x="456183" y="521362"/>
                    <a:pt x="481607" y="495672"/>
                  </a:cubicBezTo>
                  <a:cubicBezTo>
                    <a:pt x="507612" y="469960"/>
                    <a:pt x="527817" y="438987"/>
                    <a:pt x="540866" y="404829"/>
                  </a:cubicBezTo>
                  <a:cubicBezTo>
                    <a:pt x="555059" y="367571"/>
                    <a:pt x="562084" y="327974"/>
                    <a:pt x="561578" y="288112"/>
                  </a:cubicBezTo>
                  <a:cubicBezTo>
                    <a:pt x="561578" y="230616"/>
                    <a:pt x="549496" y="180019"/>
                    <a:pt x="524757" y="136897"/>
                  </a:cubicBezTo>
                  <a:cubicBezTo>
                    <a:pt x="501628" y="94730"/>
                    <a:pt x="467149" y="59876"/>
                    <a:pt x="425224" y="36279"/>
                  </a:cubicBezTo>
                  <a:close/>
                  <a:moveTo>
                    <a:pt x="439607" y="368606"/>
                  </a:moveTo>
                  <a:cubicBezTo>
                    <a:pt x="431489" y="390857"/>
                    <a:pt x="419183" y="411349"/>
                    <a:pt x="403362" y="428977"/>
                  </a:cubicBezTo>
                  <a:cubicBezTo>
                    <a:pt x="388115" y="445300"/>
                    <a:pt x="369451" y="458058"/>
                    <a:pt x="348705" y="466349"/>
                  </a:cubicBezTo>
                  <a:cubicBezTo>
                    <a:pt x="326986" y="475244"/>
                    <a:pt x="303714" y="479740"/>
                    <a:pt x="280240" y="479574"/>
                  </a:cubicBezTo>
                  <a:cubicBezTo>
                    <a:pt x="249713" y="480080"/>
                    <a:pt x="219640" y="472122"/>
                    <a:pt x="193365" y="456575"/>
                  </a:cubicBezTo>
                  <a:cubicBezTo>
                    <a:pt x="167228" y="440953"/>
                    <a:pt x="146073" y="418220"/>
                    <a:pt x="132380" y="391030"/>
                  </a:cubicBezTo>
                  <a:cubicBezTo>
                    <a:pt x="116702" y="359033"/>
                    <a:pt x="109004" y="323725"/>
                    <a:pt x="109942" y="288112"/>
                  </a:cubicBezTo>
                  <a:cubicBezTo>
                    <a:pt x="109614" y="260571"/>
                    <a:pt x="113889" y="233174"/>
                    <a:pt x="122599" y="207042"/>
                  </a:cubicBezTo>
                  <a:cubicBezTo>
                    <a:pt x="130429" y="184952"/>
                    <a:pt x="142552" y="164633"/>
                    <a:pt x="158270" y="147247"/>
                  </a:cubicBezTo>
                  <a:cubicBezTo>
                    <a:pt x="173096" y="130705"/>
                    <a:pt x="191628" y="117895"/>
                    <a:pt x="212351" y="109874"/>
                  </a:cubicBezTo>
                  <a:cubicBezTo>
                    <a:pt x="233943" y="101278"/>
                    <a:pt x="257003" y="96984"/>
                    <a:pt x="280240" y="97225"/>
                  </a:cubicBezTo>
                  <a:cubicBezTo>
                    <a:pt x="311343" y="96483"/>
                    <a:pt x="342031" y="104452"/>
                    <a:pt x="368842" y="120223"/>
                  </a:cubicBezTo>
                  <a:cubicBezTo>
                    <a:pt x="395082" y="135460"/>
                    <a:pt x="416289" y="158050"/>
                    <a:pt x="429827" y="185194"/>
                  </a:cubicBezTo>
                  <a:cubicBezTo>
                    <a:pt x="444785" y="213942"/>
                    <a:pt x="452265" y="247865"/>
                    <a:pt x="452265" y="288112"/>
                  </a:cubicBezTo>
                  <a:cubicBezTo>
                    <a:pt x="452696" y="315468"/>
                    <a:pt x="448416" y="342699"/>
                    <a:pt x="439607" y="368606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45" name="Forma libre 50">
              <a:extLst>
                <a:ext uri="{FF2B5EF4-FFF2-40B4-BE49-F238E27FC236}">
                  <a16:creationId xmlns:a16="http://schemas.microsoft.com/office/drawing/2014/main" id="{D3295C5E-E77D-4536-9B5E-F05D86E73DCF}"/>
                </a:ext>
              </a:extLst>
            </p:cNvPr>
            <p:cNvSpPr/>
            <p:nvPr userDrawn="1"/>
          </p:nvSpPr>
          <p:spPr>
            <a:xfrm>
              <a:off x="7753711" y="5976140"/>
              <a:ext cx="288816" cy="564621"/>
            </a:xfrm>
            <a:custGeom>
              <a:avLst/>
              <a:gdLst>
                <a:gd name="connsiteX0" fmla="*/ 169148 w 288816"/>
                <a:gd name="connsiteY0" fmla="*/ 25309 h 564621"/>
                <a:gd name="connsiteX1" fmla="*/ 106436 w 288816"/>
                <a:gd name="connsiteY1" fmla="*/ 101778 h 564621"/>
                <a:gd name="connsiteX2" fmla="*/ 106436 w 288816"/>
                <a:gd name="connsiteY2" fmla="*/ 10935 h 564621"/>
                <a:gd name="connsiteX3" fmla="*/ 0 w 288816"/>
                <a:gd name="connsiteY3" fmla="*/ 10935 h 564621"/>
                <a:gd name="connsiteX4" fmla="*/ 0 w 288816"/>
                <a:gd name="connsiteY4" fmla="*/ 564621 h 564621"/>
                <a:gd name="connsiteX5" fmla="*/ 106436 w 288816"/>
                <a:gd name="connsiteY5" fmla="*/ 564621 h 564621"/>
                <a:gd name="connsiteX6" fmla="*/ 106436 w 288816"/>
                <a:gd name="connsiteY6" fmla="*/ 269092 h 564621"/>
                <a:gd name="connsiteX7" fmla="*/ 142682 w 288816"/>
                <a:gd name="connsiteY7" fmla="*/ 155825 h 564621"/>
                <a:gd name="connsiteX8" fmla="*/ 234160 w 288816"/>
                <a:gd name="connsiteY8" fmla="*/ 113277 h 564621"/>
                <a:gd name="connsiteX9" fmla="*/ 288817 w 288816"/>
                <a:gd name="connsiteY9" fmla="*/ 113277 h 564621"/>
                <a:gd name="connsiteX10" fmla="*/ 288817 w 288816"/>
                <a:gd name="connsiteY10" fmla="*/ 10 h 564621"/>
                <a:gd name="connsiteX11" fmla="*/ 257174 w 288816"/>
                <a:gd name="connsiteY11" fmla="*/ 10 h 564621"/>
                <a:gd name="connsiteX12" fmla="*/ 169148 w 288816"/>
                <a:gd name="connsiteY12" fmla="*/ 25309 h 56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8816" h="564621">
                  <a:moveTo>
                    <a:pt x="169148" y="25309"/>
                  </a:moveTo>
                  <a:cubicBezTo>
                    <a:pt x="143833" y="41982"/>
                    <a:pt x="122546" y="67281"/>
                    <a:pt x="106436" y="101778"/>
                  </a:cubicBezTo>
                  <a:lnTo>
                    <a:pt x="106436" y="10935"/>
                  </a:lnTo>
                  <a:lnTo>
                    <a:pt x="0" y="10935"/>
                  </a:lnTo>
                  <a:lnTo>
                    <a:pt x="0" y="564621"/>
                  </a:lnTo>
                  <a:lnTo>
                    <a:pt x="106436" y="564621"/>
                  </a:lnTo>
                  <a:lnTo>
                    <a:pt x="106436" y="269092"/>
                  </a:lnTo>
                  <a:cubicBezTo>
                    <a:pt x="106436" y="221945"/>
                    <a:pt x="118518" y="184573"/>
                    <a:pt x="142682" y="155825"/>
                  </a:cubicBezTo>
                  <a:cubicBezTo>
                    <a:pt x="165051" y="128393"/>
                    <a:pt x="198760" y="112720"/>
                    <a:pt x="234160" y="113277"/>
                  </a:cubicBezTo>
                  <a:lnTo>
                    <a:pt x="288817" y="113277"/>
                  </a:lnTo>
                  <a:lnTo>
                    <a:pt x="288817" y="10"/>
                  </a:lnTo>
                  <a:lnTo>
                    <a:pt x="257174" y="10"/>
                  </a:lnTo>
                  <a:cubicBezTo>
                    <a:pt x="225985" y="-346"/>
                    <a:pt x="195383" y="8451"/>
                    <a:pt x="169148" y="25309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46" name="Forma libre 51">
              <a:extLst>
                <a:ext uri="{FF2B5EF4-FFF2-40B4-BE49-F238E27FC236}">
                  <a16:creationId xmlns:a16="http://schemas.microsoft.com/office/drawing/2014/main" id="{4D45B801-F423-CE17-0946-C8D570578C8E}"/>
                </a:ext>
              </a:extLst>
            </p:cNvPr>
            <p:cNvSpPr/>
            <p:nvPr userDrawn="1"/>
          </p:nvSpPr>
          <p:spPr>
            <a:xfrm>
              <a:off x="8092581" y="5777789"/>
              <a:ext cx="474073" cy="762971"/>
            </a:xfrm>
            <a:custGeom>
              <a:avLst/>
              <a:gdLst>
                <a:gd name="connsiteX0" fmla="*/ 465444 w 474073"/>
                <a:gd name="connsiteY0" fmla="*/ 209285 h 762971"/>
                <a:gd name="connsiteX1" fmla="*/ 333118 w 474073"/>
                <a:gd name="connsiteY1" fmla="*/ 209285 h 762971"/>
                <a:gd name="connsiteX2" fmla="*/ 107587 w 474073"/>
                <a:gd name="connsiteY2" fmla="*/ 458818 h 762971"/>
                <a:gd name="connsiteX3" fmla="*/ 107587 w 474073"/>
                <a:gd name="connsiteY3" fmla="*/ 0 h 762971"/>
                <a:gd name="connsiteX4" fmla="*/ 0 w 474073"/>
                <a:gd name="connsiteY4" fmla="*/ 0 h 762971"/>
                <a:gd name="connsiteX5" fmla="*/ 0 w 474073"/>
                <a:gd name="connsiteY5" fmla="*/ 762972 h 762971"/>
                <a:gd name="connsiteX6" fmla="*/ 107587 w 474073"/>
                <a:gd name="connsiteY6" fmla="*/ 762972 h 762971"/>
                <a:gd name="connsiteX7" fmla="*/ 107587 w 474073"/>
                <a:gd name="connsiteY7" fmla="*/ 485841 h 762971"/>
                <a:gd name="connsiteX8" fmla="*/ 342323 w 474073"/>
                <a:gd name="connsiteY8" fmla="*/ 762972 h 762971"/>
                <a:gd name="connsiteX9" fmla="*/ 474074 w 474073"/>
                <a:gd name="connsiteY9" fmla="*/ 762972 h 762971"/>
                <a:gd name="connsiteX10" fmla="*/ 221503 w 474073"/>
                <a:gd name="connsiteY10" fmla="*/ 470317 h 762971"/>
                <a:gd name="connsiteX11" fmla="*/ 465444 w 474073"/>
                <a:gd name="connsiteY11" fmla="*/ 209285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4073" h="762971">
                  <a:moveTo>
                    <a:pt x="465444" y="209285"/>
                  </a:moveTo>
                  <a:lnTo>
                    <a:pt x="333118" y="209285"/>
                  </a:lnTo>
                  <a:lnTo>
                    <a:pt x="107587" y="458818"/>
                  </a:lnTo>
                  <a:lnTo>
                    <a:pt x="107587" y="0"/>
                  </a:lnTo>
                  <a:lnTo>
                    <a:pt x="0" y="0"/>
                  </a:lnTo>
                  <a:lnTo>
                    <a:pt x="0" y="762972"/>
                  </a:lnTo>
                  <a:lnTo>
                    <a:pt x="107587" y="762972"/>
                  </a:lnTo>
                  <a:lnTo>
                    <a:pt x="107587" y="485841"/>
                  </a:lnTo>
                  <a:lnTo>
                    <a:pt x="342323" y="762972"/>
                  </a:lnTo>
                  <a:lnTo>
                    <a:pt x="474074" y="762972"/>
                  </a:lnTo>
                  <a:lnTo>
                    <a:pt x="221503" y="470317"/>
                  </a:lnTo>
                  <a:lnTo>
                    <a:pt x="465444" y="209285"/>
                  </a:ln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47" name="Forma libre 52">
              <a:extLst>
                <a:ext uri="{FF2B5EF4-FFF2-40B4-BE49-F238E27FC236}">
                  <a16:creationId xmlns:a16="http://schemas.microsoft.com/office/drawing/2014/main" id="{6247FCB7-52E2-9B19-605B-F01BEB8636A3}"/>
                </a:ext>
              </a:extLst>
            </p:cNvPr>
            <p:cNvSpPr/>
            <p:nvPr userDrawn="1"/>
          </p:nvSpPr>
          <p:spPr>
            <a:xfrm>
              <a:off x="8542492" y="5976149"/>
              <a:ext cx="464347" cy="576742"/>
            </a:xfrm>
            <a:custGeom>
              <a:avLst/>
              <a:gdLst>
                <a:gd name="connsiteX0" fmla="*/ 422293 w 464347"/>
                <a:gd name="connsiteY0" fmla="*/ 309904 h 576742"/>
                <a:gd name="connsiteX1" fmla="*/ 292844 w 464347"/>
                <a:gd name="connsiteY1" fmla="*/ 248383 h 576742"/>
                <a:gd name="connsiteX2" fmla="*/ 238763 w 464347"/>
                <a:gd name="connsiteY2" fmla="*/ 235734 h 576742"/>
                <a:gd name="connsiteX3" fmla="*/ 180654 w 464347"/>
                <a:gd name="connsiteY3" fmla="*/ 216761 h 576742"/>
                <a:gd name="connsiteX4" fmla="*/ 140381 w 464347"/>
                <a:gd name="connsiteY4" fmla="*/ 193187 h 576742"/>
                <a:gd name="connsiteX5" fmla="*/ 125422 w 464347"/>
                <a:gd name="connsiteY5" fmla="*/ 155815 h 576742"/>
                <a:gd name="connsiteX6" fmla="*/ 154189 w 464347"/>
                <a:gd name="connsiteY6" fmla="*/ 109818 h 576742"/>
                <a:gd name="connsiteX7" fmla="*/ 229557 w 464347"/>
                <a:gd name="connsiteY7" fmla="*/ 91419 h 576742"/>
                <a:gd name="connsiteX8" fmla="*/ 315282 w 464347"/>
                <a:gd name="connsiteY8" fmla="*/ 112693 h 576742"/>
                <a:gd name="connsiteX9" fmla="*/ 368213 w 464347"/>
                <a:gd name="connsiteY9" fmla="*/ 185138 h 576742"/>
                <a:gd name="connsiteX10" fmla="*/ 457389 w 464347"/>
                <a:gd name="connsiteY10" fmla="*/ 152940 h 576742"/>
                <a:gd name="connsiteX11" fmla="*/ 410787 w 464347"/>
                <a:gd name="connsiteY11" fmla="*/ 68996 h 576742"/>
                <a:gd name="connsiteX12" fmla="*/ 331966 w 464347"/>
                <a:gd name="connsiteY12" fmla="*/ 17825 h 576742"/>
                <a:gd name="connsiteX13" fmla="*/ 120244 w 464347"/>
                <a:gd name="connsiteY13" fmla="*/ 20124 h 576742"/>
                <a:gd name="connsiteX14" fmla="*/ 46027 w 464347"/>
                <a:gd name="connsiteY14" fmla="*/ 75895 h 576742"/>
                <a:gd name="connsiteX15" fmla="*/ 19561 w 464347"/>
                <a:gd name="connsiteY15" fmla="*/ 156965 h 576742"/>
                <a:gd name="connsiteX16" fmla="*/ 59834 w 464347"/>
                <a:gd name="connsiteY16" fmla="*/ 259883 h 576742"/>
                <a:gd name="connsiteX17" fmla="*/ 189284 w 464347"/>
                <a:gd name="connsiteY17" fmla="*/ 323703 h 576742"/>
                <a:gd name="connsiteX18" fmla="*/ 245091 w 464347"/>
                <a:gd name="connsiteY18" fmla="*/ 338077 h 576742"/>
                <a:gd name="connsiteX19" fmla="*/ 331966 w 464347"/>
                <a:gd name="connsiteY19" fmla="*/ 367975 h 576742"/>
                <a:gd name="connsiteX20" fmla="*/ 359583 w 464347"/>
                <a:gd name="connsiteY20" fmla="*/ 415122 h 576742"/>
                <a:gd name="connsiteX21" fmla="*/ 326788 w 464347"/>
                <a:gd name="connsiteY21" fmla="*/ 465718 h 576742"/>
                <a:gd name="connsiteX22" fmla="*/ 236461 w 464347"/>
                <a:gd name="connsiteY22" fmla="*/ 485842 h 576742"/>
                <a:gd name="connsiteX23" fmla="*/ 173175 w 464347"/>
                <a:gd name="connsiteY23" fmla="*/ 474918 h 576742"/>
                <a:gd name="connsiteX24" fmla="*/ 120244 w 464347"/>
                <a:gd name="connsiteY24" fmla="*/ 442145 h 576742"/>
                <a:gd name="connsiteX25" fmla="*/ 86875 w 464347"/>
                <a:gd name="connsiteY25" fmla="*/ 385799 h 576742"/>
                <a:gd name="connsiteX26" fmla="*/ 0 w 464347"/>
                <a:gd name="connsiteY26" fmla="*/ 423746 h 576742"/>
                <a:gd name="connsiteX27" fmla="*/ 135778 w 464347"/>
                <a:gd name="connsiteY27" fmla="*/ 560012 h 576742"/>
                <a:gd name="connsiteX28" fmla="*/ 236461 w 464347"/>
                <a:gd name="connsiteY28" fmla="*/ 576686 h 576742"/>
                <a:gd name="connsiteX29" fmla="*/ 357281 w 464347"/>
                <a:gd name="connsiteY29" fmla="*/ 555412 h 576742"/>
                <a:gd name="connsiteX30" fmla="*/ 436102 w 464347"/>
                <a:gd name="connsiteY30" fmla="*/ 496766 h 576742"/>
                <a:gd name="connsiteX31" fmla="*/ 464293 w 464347"/>
                <a:gd name="connsiteY31" fmla="*/ 412247 h 576742"/>
                <a:gd name="connsiteX32" fmla="*/ 422293 w 464347"/>
                <a:gd name="connsiteY32" fmla="*/ 309904 h 576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464347" h="576742">
                  <a:moveTo>
                    <a:pt x="422293" y="309904"/>
                  </a:moveTo>
                  <a:cubicBezTo>
                    <a:pt x="394103" y="283456"/>
                    <a:pt x="350953" y="263332"/>
                    <a:pt x="292844" y="248383"/>
                  </a:cubicBezTo>
                  <a:lnTo>
                    <a:pt x="238763" y="235734"/>
                  </a:lnTo>
                  <a:cubicBezTo>
                    <a:pt x="219086" y="230439"/>
                    <a:pt x="199698" y="224109"/>
                    <a:pt x="180654" y="216761"/>
                  </a:cubicBezTo>
                  <a:cubicBezTo>
                    <a:pt x="165926" y="211431"/>
                    <a:pt x="152233" y="203439"/>
                    <a:pt x="140381" y="193187"/>
                  </a:cubicBezTo>
                  <a:cubicBezTo>
                    <a:pt x="130198" y="183499"/>
                    <a:pt x="124732" y="169855"/>
                    <a:pt x="125422" y="155815"/>
                  </a:cubicBezTo>
                  <a:cubicBezTo>
                    <a:pt x="125422" y="136841"/>
                    <a:pt x="134627" y="121892"/>
                    <a:pt x="154189" y="109818"/>
                  </a:cubicBezTo>
                  <a:cubicBezTo>
                    <a:pt x="173750" y="97744"/>
                    <a:pt x="198490" y="91419"/>
                    <a:pt x="229557" y="91419"/>
                  </a:cubicBezTo>
                  <a:cubicBezTo>
                    <a:pt x="259475" y="91011"/>
                    <a:pt x="288989" y="98342"/>
                    <a:pt x="315282" y="112693"/>
                  </a:cubicBezTo>
                  <a:cubicBezTo>
                    <a:pt x="340596" y="127067"/>
                    <a:pt x="357856" y="151215"/>
                    <a:pt x="368213" y="185138"/>
                  </a:cubicBezTo>
                  <a:lnTo>
                    <a:pt x="457389" y="152940"/>
                  </a:lnTo>
                  <a:cubicBezTo>
                    <a:pt x="449392" y="121392"/>
                    <a:pt x="433340" y="92460"/>
                    <a:pt x="410787" y="68996"/>
                  </a:cubicBezTo>
                  <a:cubicBezTo>
                    <a:pt x="388637" y="46342"/>
                    <a:pt x="361711" y="28869"/>
                    <a:pt x="331966" y="17825"/>
                  </a:cubicBezTo>
                  <a:cubicBezTo>
                    <a:pt x="263387" y="-6709"/>
                    <a:pt x="188306" y="-5893"/>
                    <a:pt x="120244" y="20124"/>
                  </a:cubicBezTo>
                  <a:cubicBezTo>
                    <a:pt x="91075" y="31957"/>
                    <a:pt x="65473" y="51178"/>
                    <a:pt x="46027" y="75895"/>
                  </a:cubicBezTo>
                  <a:cubicBezTo>
                    <a:pt x="28363" y="99193"/>
                    <a:pt x="19043" y="127745"/>
                    <a:pt x="19561" y="156965"/>
                  </a:cubicBezTo>
                  <a:cubicBezTo>
                    <a:pt x="18468" y="195309"/>
                    <a:pt x="33024" y="232451"/>
                    <a:pt x="59834" y="259883"/>
                  </a:cubicBezTo>
                  <a:cubicBezTo>
                    <a:pt x="86702" y="287866"/>
                    <a:pt x="129852" y="309139"/>
                    <a:pt x="189284" y="323703"/>
                  </a:cubicBezTo>
                  <a:lnTo>
                    <a:pt x="245091" y="338077"/>
                  </a:lnTo>
                  <a:cubicBezTo>
                    <a:pt x="284214" y="346702"/>
                    <a:pt x="312980" y="356476"/>
                    <a:pt x="331966" y="367975"/>
                  </a:cubicBezTo>
                  <a:cubicBezTo>
                    <a:pt x="349284" y="377261"/>
                    <a:pt x="359985" y="395470"/>
                    <a:pt x="359583" y="415122"/>
                  </a:cubicBezTo>
                  <a:cubicBezTo>
                    <a:pt x="359583" y="435820"/>
                    <a:pt x="348651" y="452494"/>
                    <a:pt x="326788" y="465718"/>
                  </a:cubicBezTo>
                  <a:cubicBezTo>
                    <a:pt x="304926" y="478942"/>
                    <a:pt x="275008" y="485842"/>
                    <a:pt x="236461" y="485842"/>
                  </a:cubicBezTo>
                  <a:cubicBezTo>
                    <a:pt x="214886" y="486009"/>
                    <a:pt x="193427" y="482306"/>
                    <a:pt x="173175" y="474918"/>
                  </a:cubicBezTo>
                  <a:cubicBezTo>
                    <a:pt x="153211" y="468334"/>
                    <a:pt x="135030" y="457105"/>
                    <a:pt x="120244" y="442145"/>
                  </a:cubicBezTo>
                  <a:cubicBezTo>
                    <a:pt x="104883" y="426230"/>
                    <a:pt x="93434" y="406929"/>
                    <a:pt x="86875" y="385799"/>
                  </a:cubicBezTo>
                  <a:lnTo>
                    <a:pt x="0" y="423746"/>
                  </a:lnTo>
                  <a:cubicBezTo>
                    <a:pt x="20941" y="488188"/>
                    <a:pt x="71398" y="538790"/>
                    <a:pt x="135778" y="560012"/>
                  </a:cubicBezTo>
                  <a:cubicBezTo>
                    <a:pt x="168170" y="571172"/>
                    <a:pt x="202229" y="576806"/>
                    <a:pt x="236461" y="576686"/>
                  </a:cubicBezTo>
                  <a:cubicBezTo>
                    <a:pt x="277712" y="577468"/>
                    <a:pt x="318734" y="570240"/>
                    <a:pt x="357281" y="555412"/>
                  </a:cubicBezTo>
                  <a:cubicBezTo>
                    <a:pt x="388349" y="543286"/>
                    <a:pt x="415562" y="523030"/>
                    <a:pt x="436102" y="496766"/>
                  </a:cubicBezTo>
                  <a:cubicBezTo>
                    <a:pt x="454800" y="472589"/>
                    <a:pt x="464753" y="442795"/>
                    <a:pt x="464293" y="412247"/>
                  </a:cubicBezTo>
                  <a:cubicBezTo>
                    <a:pt x="465386" y="373731"/>
                    <a:pt x="450140" y="336548"/>
                    <a:pt x="422293" y="309904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</p:grpSp>
    </p:spTree>
    <p:extLst>
      <p:ext uri="{BB962C8B-B14F-4D97-AF65-F5344CB8AC3E}">
        <p14:creationId xmlns:p14="http://schemas.microsoft.com/office/powerpoint/2010/main" val="371104054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Gree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9C25132B-49EB-2005-F0C7-1B94ECBC50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55341" y="438865"/>
            <a:ext cx="9289413" cy="3016075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lnSpc>
                <a:spcPct val="80000"/>
              </a:lnSpc>
              <a:defRPr sz="7000" b="1" i="0" spc="-150">
                <a:solidFill>
                  <a:schemeClr val="bg1"/>
                </a:solidFill>
                <a:latin typeface="+mj-lt"/>
                <a:ea typeface="IberPangea Text" panose="020B0404000000000000" pitchFamily="34" charset="0"/>
                <a:cs typeface="IberPangea Text" panose="020B0404000000000000" pitchFamily="34" charset="0"/>
              </a:defRPr>
            </a:lvl1pPr>
          </a:lstStyle>
          <a:p>
            <a:pPr lvl="0"/>
            <a:r>
              <a:rPr lang="en-US" noProof="0"/>
              <a:t>Divider title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0BB7A11-3EF6-0DC2-8445-70CAD5E94FC7}"/>
              </a:ext>
            </a:extLst>
          </p:cNvPr>
          <p:cNvSpPr txBox="1"/>
          <p:nvPr userDrawn="1"/>
        </p:nvSpPr>
        <p:spPr>
          <a:xfrm>
            <a:off x="11301518" y="6454776"/>
            <a:ext cx="484082" cy="20891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fld id="{D5E78EB0-DDD2-2F40-8AB8-446A90E58D7D}" type="slidenum">
              <a:rPr lang="en-US" sz="900" smtClean="0">
                <a:solidFill>
                  <a:schemeClr val="bg1"/>
                </a:solidFill>
                <a:latin typeface="IberPangea Text Light" panose="020B0404000000000000" pitchFamily="34" charset="0"/>
                <a:ea typeface="IberPangea Text Light" panose="020B0404000000000000" pitchFamily="34" charset="0"/>
                <a:cs typeface="IberPangea Text Light" panose="020B0404000000000000" pitchFamily="34" charset="0"/>
              </a:rPr>
              <a:pPr algn="r"/>
              <a:t>‹#›</a:t>
            </a:fld>
            <a:endParaRPr lang="en-US" sz="900">
              <a:solidFill>
                <a:schemeClr val="bg1"/>
              </a:solidFill>
              <a:latin typeface="IberPangea Text Light" panose="020B0404000000000000" pitchFamily="34" charset="0"/>
              <a:ea typeface="IberPangea Text Light" panose="020B0404000000000000" pitchFamily="34" charset="0"/>
              <a:cs typeface="IberPangea Text Light" panose="020B0404000000000000" pitchFamily="34" charset="0"/>
            </a:endParaRPr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46528AB7-71DE-FDD1-BFCB-A14BBB0FB0CF}"/>
              </a:ext>
            </a:extLst>
          </p:cNvPr>
          <p:cNvGrpSpPr/>
          <p:nvPr userDrawn="1"/>
        </p:nvGrpSpPr>
        <p:grpSpPr>
          <a:xfrm>
            <a:off x="10604236" y="297773"/>
            <a:ext cx="1174190" cy="362136"/>
            <a:chOff x="2846126" y="4550824"/>
            <a:chExt cx="6491475" cy="2002067"/>
          </a:xfrm>
          <a:solidFill>
            <a:schemeClr val="bg1"/>
          </a:solidFill>
        </p:grpSpPr>
        <p:sp>
          <p:nvSpPr>
            <p:cNvPr id="7" name="Forma libre 34">
              <a:extLst>
                <a:ext uri="{FF2B5EF4-FFF2-40B4-BE49-F238E27FC236}">
                  <a16:creationId xmlns:a16="http://schemas.microsoft.com/office/drawing/2014/main" id="{0436A4FE-1F13-FBD7-7CE3-31B22E3D52A1}"/>
                </a:ext>
              </a:extLst>
            </p:cNvPr>
            <p:cNvSpPr/>
            <p:nvPr userDrawn="1"/>
          </p:nvSpPr>
          <p:spPr>
            <a:xfrm>
              <a:off x="3691288" y="4550824"/>
              <a:ext cx="725300" cy="1162344"/>
            </a:xfrm>
            <a:custGeom>
              <a:avLst/>
              <a:gdLst>
                <a:gd name="connsiteX0" fmla="*/ 1 w 725300"/>
                <a:gd name="connsiteY0" fmla="*/ 828517 h 1162344"/>
                <a:gd name="connsiteX1" fmla="*/ 96082 w 725300"/>
                <a:gd name="connsiteY1" fmla="*/ 1063101 h 1162344"/>
                <a:gd name="connsiteX2" fmla="*/ 480404 w 725300"/>
                <a:gd name="connsiteY2" fmla="*/ 1125772 h 1162344"/>
                <a:gd name="connsiteX3" fmla="*/ 596046 w 725300"/>
                <a:gd name="connsiteY3" fmla="*/ 0 h 1162344"/>
                <a:gd name="connsiteX4" fmla="*/ 1 w 725300"/>
                <a:gd name="connsiteY4" fmla="*/ 828517 h 1162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5300" h="1162344">
                  <a:moveTo>
                    <a:pt x="1" y="828517"/>
                  </a:moveTo>
                  <a:cubicBezTo>
                    <a:pt x="-240" y="916325"/>
                    <a:pt x="34303" y="1000660"/>
                    <a:pt x="96082" y="1063101"/>
                  </a:cubicBezTo>
                  <a:cubicBezTo>
                    <a:pt x="215751" y="1182118"/>
                    <a:pt x="377419" y="1182118"/>
                    <a:pt x="480404" y="1125772"/>
                  </a:cubicBezTo>
                  <a:cubicBezTo>
                    <a:pt x="606977" y="1057352"/>
                    <a:pt x="890616" y="852091"/>
                    <a:pt x="596046" y="0"/>
                  </a:cubicBezTo>
                  <a:cubicBezTo>
                    <a:pt x="596046" y="402472"/>
                    <a:pt x="1" y="443294"/>
                    <a:pt x="1" y="828517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8" name="Forma libre 35">
              <a:extLst>
                <a:ext uri="{FF2B5EF4-FFF2-40B4-BE49-F238E27FC236}">
                  <a16:creationId xmlns:a16="http://schemas.microsoft.com/office/drawing/2014/main" id="{6731065B-7DC2-BAF4-D8AE-202E43960BF0}"/>
                </a:ext>
              </a:extLst>
            </p:cNvPr>
            <p:cNvSpPr/>
            <p:nvPr userDrawn="1"/>
          </p:nvSpPr>
          <p:spPr>
            <a:xfrm>
              <a:off x="3268994" y="4550824"/>
              <a:ext cx="693851" cy="1162344"/>
            </a:xfrm>
            <a:custGeom>
              <a:avLst/>
              <a:gdLst>
                <a:gd name="connsiteX0" fmla="*/ 693852 w 693851"/>
                <a:gd name="connsiteY0" fmla="*/ 352451 h 1162344"/>
                <a:gd name="connsiteX1" fmla="*/ 595470 w 693851"/>
                <a:gd name="connsiteY1" fmla="*/ 0 h 1162344"/>
                <a:gd name="connsiteX2" fmla="*/ 1 w 693851"/>
                <a:gd name="connsiteY2" fmla="*/ 828517 h 1162344"/>
                <a:gd name="connsiteX3" fmla="*/ 96082 w 693851"/>
                <a:gd name="connsiteY3" fmla="*/ 1063101 h 1162344"/>
                <a:gd name="connsiteX4" fmla="*/ 480404 w 693851"/>
                <a:gd name="connsiteY4" fmla="*/ 1125772 h 1162344"/>
                <a:gd name="connsiteX5" fmla="*/ 693852 w 693851"/>
                <a:gd name="connsiteY5" fmla="*/ 352451 h 1162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3851" h="1162344">
                  <a:moveTo>
                    <a:pt x="693852" y="352451"/>
                  </a:moveTo>
                  <a:cubicBezTo>
                    <a:pt x="674291" y="246658"/>
                    <a:pt x="642647" y="139140"/>
                    <a:pt x="595470" y="0"/>
                  </a:cubicBezTo>
                  <a:cubicBezTo>
                    <a:pt x="595470" y="402472"/>
                    <a:pt x="1" y="443294"/>
                    <a:pt x="1" y="828517"/>
                  </a:cubicBezTo>
                  <a:cubicBezTo>
                    <a:pt x="-240" y="916325"/>
                    <a:pt x="34303" y="1000660"/>
                    <a:pt x="96082" y="1063101"/>
                  </a:cubicBezTo>
                  <a:cubicBezTo>
                    <a:pt x="215176" y="1182118"/>
                    <a:pt x="378570" y="1182118"/>
                    <a:pt x="480404" y="1125772"/>
                  </a:cubicBezTo>
                  <a:cubicBezTo>
                    <a:pt x="242791" y="873364"/>
                    <a:pt x="326790" y="581285"/>
                    <a:pt x="693852" y="352451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0" name="Forma libre 36">
              <a:extLst>
                <a:ext uri="{FF2B5EF4-FFF2-40B4-BE49-F238E27FC236}">
                  <a16:creationId xmlns:a16="http://schemas.microsoft.com/office/drawing/2014/main" id="{3105203C-B9DF-95EE-8692-446A6C3CD261}"/>
                </a:ext>
              </a:extLst>
            </p:cNvPr>
            <p:cNvSpPr/>
            <p:nvPr userDrawn="1"/>
          </p:nvSpPr>
          <p:spPr>
            <a:xfrm>
              <a:off x="2846126" y="4550824"/>
              <a:ext cx="693850" cy="1436250"/>
            </a:xfrm>
            <a:custGeom>
              <a:avLst/>
              <a:gdLst>
                <a:gd name="connsiteX0" fmla="*/ 693851 w 693850"/>
                <a:gd name="connsiteY0" fmla="*/ 352451 h 1436250"/>
                <a:gd name="connsiteX1" fmla="*/ 596044 w 693850"/>
                <a:gd name="connsiteY1" fmla="*/ 0 h 1436250"/>
                <a:gd name="connsiteX2" fmla="*/ 0 w 693850"/>
                <a:gd name="connsiteY2" fmla="*/ 828517 h 1436250"/>
                <a:gd name="connsiteX3" fmla="*/ 160518 w 693850"/>
                <a:gd name="connsiteY3" fmla="*/ 1113698 h 1436250"/>
                <a:gd name="connsiteX4" fmla="*/ 145559 w 693850"/>
                <a:gd name="connsiteY4" fmla="*/ 1436250 h 1436250"/>
                <a:gd name="connsiteX5" fmla="*/ 221503 w 693850"/>
                <a:gd name="connsiteY5" fmla="*/ 1423601 h 1436250"/>
                <a:gd name="connsiteX6" fmla="*/ 209996 w 693850"/>
                <a:gd name="connsiteY6" fmla="*/ 1137846 h 1436250"/>
                <a:gd name="connsiteX7" fmla="*/ 480978 w 693850"/>
                <a:gd name="connsiteY7" fmla="*/ 1125772 h 1436250"/>
                <a:gd name="connsiteX8" fmla="*/ 693851 w 693850"/>
                <a:gd name="connsiteY8" fmla="*/ 352451 h 143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3850" h="1436250">
                  <a:moveTo>
                    <a:pt x="693851" y="352451"/>
                  </a:moveTo>
                  <a:cubicBezTo>
                    <a:pt x="674290" y="246658"/>
                    <a:pt x="643222" y="139140"/>
                    <a:pt x="596044" y="0"/>
                  </a:cubicBezTo>
                  <a:cubicBezTo>
                    <a:pt x="596044" y="402472"/>
                    <a:pt x="0" y="443294"/>
                    <a:pt x="0" y="828517"/>
                  </a:cubicBezTo>
                  <a:cubicBezTo>
                    <a:pt x="0" y="1026304"/>
                    <a:pt x="160518" y="1113698"/>
                    <a:pt x="160518" y="1113698"/>
                  </a:cubicBezTo>
                  <a:cubicBezTo>
                    <a:pt x="135871" y="1219398"/>
                    <a:pt x="130796" y="1328721"/>
                    <a:pt x="145559" y="1436250"/>
                  </a:cubicBezTo>
                  <a:lnTo>
                    <a:pt x="221503" y="1423601"/>
                  </a:lnTo>
                  <a:cubicBezTo>
                    <a:pt x="184682" y="1293660"/>
                    <a:pt x="207120" y="1152220"/>
                    <a:pt x="209996" y="1137846"/>
                  </a:cubicBezTo>
                  <a:cubicBezTo>
                    <a:pt x="307228" y="1177518"/>
                    <a:pt x="408486" y="1165444"/>
                    <a:pt x="480978" y="1125772"/>
                  </a:cubicBezTo>
                  <a:cubicBezTo>
                    <a:pt x="243366" y="873364"/>
                    <a:pt x="327364" y="581285"/>
                    <a:pt x="693851" y="352451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1" name="Forma libre 37">
              <a:extLst>
                <a:ext uri="{FF2B5EF4-FFF2-40B4-BE49-F238E27FC236}">
                  <a16:creationId xmlns:a16="http://schemas.microsoft.com/office/drawing/2014/main" id="{2EA90099-7B8E-6B1E-1378-E3D0DFF29D33}"/>
                </a:ext>
              </a:extLst>
            </p:cNvPr>
            <p:cNvSpPr/>
            <p:nvPr userDrawn="1"/>
          </p:nvSpPr>
          <p:spPr>
            <a:xfrm>
              <a:off x="4670505" y="4876226"/>
              <a:ext cx="601261" cy="786599"/>
            </a:xfrm>
            <a:custGeom>
              <a:avLst/>
              <a:gdLst>
                <a:gd name="connsiteX0" fmla="*/ 438403 w 601261"/>
                <a:gd name="connsiteY0" fmla="*/ 654330 h 786599"/>
                <a:gd name="connsiteX1" fmla="*/ 310104 w 601261"/>
                <a:gd name="connsiteY1" fmla="*/ 684228 h 786599"/>
                <a:gd name="connsiteX2" fmla="*/ 174326 w 601261"/>
                <a:gd name="connsiteY2" fmla="*/ 642831 h 786599"/>
                <a:gd name="connsiteX3" fmla="*/ 98382 w 601261"/>
                <a:gd name="connsiteY3" fmla="*/ 538188 h 786599"/>
                <a:gd name="connsiteX4" fmla="*/ 0 w 601261"/>
                <a:gd name="connsiteY4" fmla="*/ 579586 h 786599"/>
                <a:gd name="connsiteX5" fmla="*/ 63862 w 601261"/>
                <a:gd name="connsiteY5" fmla="*/ 689403 h 786599"/>
                <a:gd name="connsiteX6" fmla="*/ 169723 w 601261"/>
                <a:gd name="connsiteY6" fmla="*/ 761273 h 786599"/>
                <a:gd name="connsiteX7" fmla="*/ 310104 w 601261"/>
                <a:gd name="connsiteY7" fmla="*/ 786571 h 786599"/>
                <a:gd name="connsiteX8" fmla="*/ 464869 w 601261"/>
                <a:gd name="connsiteY8" fmla="*/ 758398 h 786599"/>
                <a:gd name="connsiteX9" fmla="*/ 565552 w 601261"/>
                <a:gd name="connsiteY9" fmla="*/ 681928 h 786599"/>
                <a:gd name="connsiteX10" fmla="*/ 601222 w 601261"/>
                <a:gd name="connsiteY10" fmla="*/ 566362 h 786599"/>
                <a:gd name="connsiteX11" fmla="*/ 575908 w 601261"/>
                <a:gd name="connsiteY11" fmla="*/ 471493 h 786599"/>
                <a:gd name="connsiteX12" fmla="*/ 499964 w 601261"/>
                <a:gd name="connsiteY12" fmla="*/ 399048 h 786599"/>
                <a:gd name="connsiteX13" fmla="*/ 372240 w 601261"/>
                <a:gd name="connsiteY13" fmla="*/ 347302 h 786599"/>
                <a:gd name="connsiteX14" fmla="*/ 278461 w 601261"/>
                <a:gd name="connsiteY14" fmla="*/ 322004 h 786599"/>
                <a:gd name="connsiteX15" fmla="*/ 177778 w 601261"/>
                <a:gd name="connsiteY15" fmla="*/ 279456 h 786599"/>
                <a:gd name="connsiteX16" fmla="*/ 143258 w 601261"/>
                <a:gd name="connsiteY16" fmla="*/ 205862 h 786599"/>
                <a:gd name="connsiteX17" fmla="*/ 186408 w 601261"/>
                <a:gd name="connsiteY17" fmla="*/ 130542 h 786599"/>
                <a:gd name="connsiteX18" fmla="*/ 300899 w 601261"/>
                <a:gd name="connsiteY18" fmla="*/ 102369 h 786599"/>
                <a:gd name="connsiteX19" fmla="*/ 419417 w 601261"/>
                <a:gd name="connsiteY19" fmla="*/ 133417 h 786599"/>
                <a:gd name="connsiteX20" fmla="*/ 488457 w 601261"/>
                <a:gd name="connsiteY20" fmla="*/ 229435 h 786599"/>
                <a:gd name="connsiteX21" fmla="*/ 587990 w 601261"/>
                <a:gd name="connsiteY21" fmla="*/ 192638 h 786599"/>
                <a:gd name="connsiteX22" fmla="*/ 528731 w 601261"/>
                <a:gd name="connsiteY22" fmla="*/ 86270 h 786599"/>
                <a:gd name="connsiteX23" fmla="*/ 431499 w 601261"/>
                <a:gd name="connsiteY23" fmla="*/ 21874 h 786599"/>
                <a:gd name="connsiteX24" fmla="*/ 300324 w 601261"/>
                <a:gd name="connsiteY24" fmla="*/ 26 h 786599"/>
                <a:gd name="connsiteX25" fmla="*/ 156490 w 601261"/>
                <a:gd name="connsiteY25" fmla="*/ 27049 h 786599"/>
                <a:gd name="connsiteX26" fmla="*/ 60985 w 601261"/>
                <a:gd name="connsiteY26" fmla="*/ 102944 h 786599"/>
                <a:gd name="connsiteX27" fmla="*/ 26465 w 601261"/>
                <a:gd name="connsiteY27" fmla="*/ 214486 h 786599"/>
                <a:gd name="connsiteX28" fmla="*/ 116793 w 601261"/>
                <a:gd name="connsiteY28" fmla="*/ 378925 h 786599"/>
                <a:gd name="connsiteX29" fmla="*/ 228407 w 601261"/>
                <a:gd name="connsiteY29" fmla="*/ 426646 h 786599"/>
                <a:gd name="connsiteX30" fmla="*/ 321611 w 601261"/>
                <a:gd name="connsiteY30" fmla="*/ 451944 h 786599"/>
                <a:gd name="connsiteX31" fmla="*/ 416541 w 601261"/>
                <a:gd name="connsiteY31" fmla="*/ 484717 h 786599"/>
                <a:gd name="connsiteX32" fmla="*/ 469471 w 601261"/>
                <a:gd name="connsiteY32" fmla="*/ 524389 h 786599"/>
                <a:gd name="connsiteX33" fmla="*/ 486731 w 601261"/>
                <a:gd name="connsiteY33" fmla="*/ 576136 h 786599"/>
                <a:gd name="connsiteX34" fmla="*/ 438403 w 601261"/>
                <a:gd name="connsiteY34" fmla="*/ 654330 h 786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601261" h="786599">
                  <a:moveTo>
                    <a:pt x="438403" y="654330"/>
                  </a:moveTo>
                  <a:cubicBezTo>
                    <a:pt x="406760" y="673879"/>
                    <a:pt x="363610" y="684228"/>
                    <a:pt x="310104" y="684228"/>
                  </a:cubicBezTo>
                  <a:cubicBezTo>
                    <a:pt x="256598" y="684228"/>
                    <a:pt x="209996" y="670429"/>
                    <a:pt x="174326" y="642831"/>
                  </a:cubicBezTo>
                  <a:cubicBezTo>
                    <a:pt x="138765" y="616665"/>
                    <a:pt x="112224" y="580097"/>
                    <a:pt x="98382" y="538188"/>
                  </a:cubicBezTo>
                  <a:lnTo>
                    <a:pt x="0" y="579586"/>
                  </a:lnTo>
                  <a:cubicBezTo>
                    <a:pt x="13072" y="620385"/>
                    <a:pt x="34860" y="657855"/>
                    <a:pt x="63862" y="689403"/>
                  </a:cubicBezTo>
                  <a:cubicBezTo>
                    <a:pt x="93262" y="721043"/>
                    <a:pt x="129456" y="745617"/>
                    <a:pt x="169723" y="761273"/>
                  </a:cubicBezTo>
                  <a:cubicBezTo>
                    <a:pt x="214472" y="778574"/>
                    <a:pt x="262127" y="787163"/>
                    <a:pt x="310104" y="786571"/>
                  </a:cubicBezTo>
                  <a:cubicBezTo>
                    <a:pt x="369363" y="786571"/>
                    <a:pt x="421143" y="777372"/>
                    <a:pt x="464869" y="758398"/>
                  </a:cubicBezTo>
                  <a:cubicBezTo>
                    <a:pt x="508594" y="739424"/>
                    <a:pt x="541963" y="714701"/>
                    <a:pt x="565552" y="681928"/>
                  </a:cubicBezTo>
                  <a:cubicBezTo>
                    <a:pt x="589549" y="648230"/>
                    <a:pt x="602057" y="607713"/>
                    <a:pt x="601222" y="566362"/>
                  </a:cubicBezTo>
                  <a:cubicBezTo>
                    <a:pt x="601746" y="533002"/>
                    <a:pt x="592984" y="500161"/>
                    <a:pt x="575908" y="471493"/>
                  </a:cubicBezTo>
                  <a:cubicBezTo>
                    <a:pt x="559413" y="443895"/>
                    <a:pt x="534098" y="419747"/>
                    <a:pt x="499964" y="399048"/>
                  </a:cubicBezTo>
                  <a:cubicBezTo>
                    <a:pt x="466595" y="378350"/>
                    <a:pt x="423445" y="361101"/>
                    <a:pt x="372240" y="347302"/>
                  </a:cubicBezTo>
                  <a:lnTo>
                    <a:pt x="278461" y="322004"/>
                  </a:lnTo>
                  <a:cubicBezTo>
                    <a:pt x="234736" y="309929"/>
                    <a:pt x="201366" y="295555"/>
                    <a:pt x="177778" y="279456"/>
                  </a:cubicBezTo>
                  <a:cubicBezTo>
                    <a:pt x="154189" y="263358"/>
                    <a:pt x="143258" y="238634"/>
                    <a:pt x="143258" y="205862"/>
                  </a:cubicBezTo>
                  <a:cubicBezTo>
                    <a:pt x="143258" y="173089"/>
                    <a:pt x="157641" y="149516"/>
                    <a:pt x="186408" y="130542"/>
                  </a:cubicBezTo>
                  <a:cubicBezTo>
                    <a:pt x="215174" y="111568"/>
                    <a:pt x="253146" y="102369"/>
                    <a:pt x="300899" y="102369"/>
                  </a:cubicBezTo>
                  <a:cubicBezTo>
                    <a:pt x="348651" y="102369"/>
                    <a:pt x="386623" y="112718"/>
                    <a:pt x="419417" y="133417"/>
                  </a:cubicBezTo>
                  <a:cubicBezTo>
                    <a:pt x="452211" y="154115"/>
                    <a:pt x="475800" y="186313"/>
                    <a:pt x="488457" y="229435"/>
                  </a:cubicBezTo>
                  <a:lnTo>
                    <a:pt x="587990" y="192638"/>
                  </a:lnTo>
                  <a:cubicBezTo>
                    <a:pt x="576742" y="153075"/>
                    <a:pt x="556456" y="116662"/>
                    <a:pt x="528731" y="86270"/>
                  </a:cubicBezTo>
                  <a:cubicBezTo>
                    <a:pt x="501580" y="57769"/>
                    <a:pt x="468344" y="35760"/>
                    <a:pt x="431499" y="21874"/>
                  </a:cubicBezTo>
                  <a:cubicBezTo>
                    <a:pt x="389408" y="6902"/>
                    <a:pt x="344998" y="-497"/>
                    <a:pt x="300324" y="26"/>
                  </a:cubicBezTo>
                  <a:cubicBezTo>
                    <a:pt x="245667" y="26"/>
                    <a:pt x="197914" y="8650"/>
                    <a:pt x="156490" y="27049"/>
                  </a:cubicBezTo>
                  <a:cubicBezTo>
                    <a:pt x="115066" y="45448"/>
                    <a:pt x="83423" y="70171"/>
                    <a:pt x="60985" y="102944"/>
                  </a:cubicBezTo>
                  <a:cubicBezTo>
                    <a:pt x="37891" y="135504"/>
                    <a:pt x="25798" y="174578"/>
                    <a:pt x="26465" y="214486"/>
                  </a:cubicBezTo>
                  <a:cubicBezTo>
                    <a:pt x="24624" y="281584"/>
                    <a:pt x="59162" y="344450"/>
                    <a:pt x="116793" y="378925"/>
                  </a:cubicBezTo>
                  <a:cubicBezTo>
                    <a:pt x="151405" y="400313"/>
                    <a:pt x="189026" y="416400"/>
                    <a:pt x="228407" y="426646"/>
                  </a:cubicBezTo>
                  <a:lnTo>
                    <a:pt x="321611" y="451944"/>
                  </a:lnTo>
                  <a:cubicBezTo>
                    <a:pt x="354232" y="459804"/>
                    <a:pt x="386019" y="470780"/>
                    <a:pt x="416541" y="484717"/>
                  </a:cubicBezTo>
                  <a:cubicBezTo>
                    <a:pt x="440705" y="496216"/>
                    <a:pt x="458540" y="509440"/>
                    <a:pt x="469471" y="524389"/>
                  </a:cubicBezTo>
                  <a:cubicBezTo>
                    <a:pt x="480909" y="539195"/>
                    <a:pt x="486990" y="557432"/>
                    <a:pt x="486731" y="576136"/>
                  </a:cubicBezTo>
                  <a:cubicBezTo>
                    <a:pt x="486731" y="608909"/>
                    <a:pt x="470622" y="634782"/>
                    <a:pt x="438403" y="654330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2" name="Forma libre 38">
              <a:extLst>
                <a:ext uri="{FF2B5EF4-FFF2-40B4-BE49-F238E27FC236}">
                  <a16:creationId xmlns:a16="http://schemas.microsoft.com/office/drawing/2014/main" id="{FB425F52-30EB-E22F-4B49-9FFC5FE6F3B4}"/>
                </a:ext>
              </a:extLst>
            </p:cNvPr>
            <p:cNvSpPr/>
            <p:nvPr userDrawn="1"/>
          </p:nvSpPr>
          <p:spPr>
            <a:xfrm>
              <a:off x="5357452" y="4887751"/>
              <a:ext cx="563825" cy="762971"/>
            </a:xfrm>
            <a:custGeom>
              <a:avLst/>
              <a:gdLst>
                <a:gd name="connsiteX0" fmla="*/ 112190 w 563825"/>
                <a:gd name="connsiteY0" fmla="*/ 492741 h 762971"/>
                <a:gd name="connsiteX1" fmla="*/ 282488 w 563825"/>
                <a:gd name="connsiteY1" fmla="*/ 492741 h 762971"/>
                <a:gd name="connsiteX2" fmla="*/ 432074 w 563825"/>
                <a:gd name="connsiteY2" fmla="*/ 463418 h 762971"/>
                <a:gd name="connsiteX3" fmla="*/ 529306 w 563825"/>
                <a:gd name="connsiteY3" fmla="*/ 378324 h 762971"/>
                <a:gd name="connsiteX4" fmla="*/ 563826 w 563825"/>
                <a:gd name="connsiteY4" fmla="*/ 247808 h 762971"/>
                <a:gd name="connsiteX5" fmla="*/ 488457 w 563825"/>
                <a:gd name="connsiteY5" fmla="*/ 66120 h 762971"/>
                <a:gd name="connsiteX6" fmla="*/ 281337 w 563825"/>
                <a:gd name="connsiteY6" fmla="*/ 0 h 762971"/>
                <a:gd name="connsiteX7" fmla="*/ 0 w 563825"/>
                <a:gd name="connsiteY7" fmla="*/ 0 h 762971"/>
                <a:gd name="connsiteX8" fmla="*/ 0 w 563825"/>
                <a:gd name="connsiteY8" fmla="*/ 762972 h 762971"/>
                <a:gd name="connsiteX9" fmla="*/ 112190 w 563825"/>
                <a:gd name="connsiteY9" fmla="*/ 762972 h 762971"/>
                <a:gd name="connsiteX10" fmla="*/ 272707 w 563825"/>
                <a:gd name="connsiteY10" fmla="*/ 101768 h 762971"/>
                <a:gd name="connsiteX11" fmla="*/ 399856 w 563825"/>
                <a:gd name="connsiteY11" fmla="*/ 137990 h 762971"/>
                <a:gd name="connsiteX12" fmla="*/ 445883 w 563825"/>
                <a:gd name="connsiteY12" fmla="*/ 247808 h 762971"/>
                <a:gd name="connsiteX13" fmla="*/ 399856 w 563825"/>
                <a:gd name="connsiteY13" fmla="*/ 356475 h 762971"/>
                <a:gd name="connsiteX14" fmla="*/ 272707 w 563825"/>
                <a:gd name="connsiteY14" fmla="*/ 393273 h 762971"/>
                <a:gd name="connsiteX15" fmla="*/ 112190 w 563825"/>
                <a:gd name="connsiteY15" fmla="*/ 393273 h 762971"/>
                <a:gd name="connsiteX16" fmla="*/ 112190 w 563825"/>
                <a:gd name="connsiteY16" fmla="*/ 101768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63825" h="762971">
                  <a:moveTo>
                    <a:pt x="112190" y="492741"/>
                  </a:moveTo>
                  <a:lnTo>
                    <a:pt x="282488" y="492741"/>
                  </a:lnTo>
                  <a:cubicBezTo>
                    <a:pt x="340597" y="492741"/>
                    <a:pt x="390650" y="482966"/>
                    <a:pt x="432074" y="463418"/>
                  </a:cubicBezTo>
                  <a:cubicBezTo>
                    <a:pt x="472169" y="445255"/>
                    <a:pt x="505999" y="415650"/>
                    <a:pt x="529306" y="378324"/>
                  </a:cubicBezTo>
                  <a:cubicBezTo>
                    <a:pt x="552319" y="341526"/>
                    <a:pt x="563826" y="297829"/>
                    <a:pt x="563826" y="247808"/>
                  </a:cubicBezTo>
                  <a:cubicBezTo>
                    <a:pt x="563826" y="170763"/>
                    <a:pt x="538511" y="110392"/>
                    <a:pt x="488457" y="66120"/>
                  </a:cubicBezTo>
                  <a:cubicBezTo>
                    <a:pt x="438403" y="21848"/>
                    <a:pt x="369363" y="0"/>
                    <a:pt x="281337" y="0"/>
                  </a:cubicBezTo>
                  <a:lnTo>
                    <a:pt x="0" y="0"/>
                  </a:lnTo>
                  <a:lnTo>
                    <a:pt x="0" y="762972"/>
                  </a:lnTo>
                  <a:lnTo>
                    <a:pt x="112190" y="762972"/>
                  </a:lnTo>
                  <a:close/>
                  <a:moveTo>
                    <a:pt x="272707" y="101768"/>
                  </a:moveTo>
                  <a:cubicBezTo>
                    <a:pt x="326789" y="101768"/>
                    <a:pt x="369363" y="113842"/>
                    <a:pt x="399856" y="137990"/>
                  </a:cubicBezTo>
                  <a:cubicBezTo>
                    <a:pt x="430349" y="162139"/>
                    <a:pt x="445883" y="198936"/>
                    <a:pt x="445883" y="247808"/>
                  </a:cubicBezTo>
                  <a:cubicBezTo>
                    <a:pt x="445883" y="296679"/>
                    <a:pt x="430349" y="331752"/>
                    <a:pt x="399856" y="356475"/>
                  </a:cubicBezTo>
                  <a:cubicBezTo>
                    <a:pt x="369363" y="381199"/>
                    <a:pt x="326789" y="393273"/>
                    <a:pt x="272707" y="393273"/>
                  </a:cubicBezTo>
                  <a:lnTo>
                    <a:pt x="112190" y="393273"/>
                  </a:lnTo>
                  <a:lnTo>
                    <a:pt x="112190" y="101768"/>
                  </a:ln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3" name="Forma libre 39">
              <a:extLst>
                <a:ext uri="{FF2B5EF4-FFF2-40B4-BE49-F238E27FC236}">
                  <a16:creationId xmlns:a16="http://schemas.microsoft.com/office/drawing/2014/main" id="{349552C0-1072-35EC-5023-9A4BD14827A3}"/>
                </a:ext>
              </a:extLst>
            </p:cNvPr>
            <p:cNvSpPr/>
            <p:nvPr userDrawn="1"/>
          </p:nvSpPr>
          <p:spPr>
            <a:xfrm>
              <a:off x="6193409" y="4887751"/>
              <a:ext cx="521250" cy="762971"/>
            </a:xfrm>
            <a:custGeom>
              <a:avLst/>
              <a:gdLst>
                <a:gd name="connsiteX0" fmla="*/ 521251 w 521250"/>
                <a:gd name="connsiteY0" fmla="*/ 661779 h 762971"/>
                <a:gd name="connsiteX1" fmla="*/ 112190 w 521250"/>
                <a:gd name="connsiteY1" fmla="*/ 661779 h 762971"/>
                <a:gd name="connsiteX2" fmla="*/ 112190 w 521250"/>
                <a:gd name="connsiteY2" fmla="*/ 426045 h 762971"/>
                <a:gd name="connsiteX3" fmla="*/ 476375 w 521250"/>
                <a:gd name="connsiteY3" fmla="*/ 426045 h 762971"/>
                <a:gd name="connsiteX4" fmla="*/ 476375 w 521250"/>
                <a:gd name="connsiteY4" fmla="*/ 326002 h 762971"/>
                <a:gd name="connsiteX5" fmla="*/ 112190 w 521250"/>
                <a:gd name="connsiteY5" fmla="*/ 326002 h 762971"/>
                <a:gd name="connsiteX6" fmla="*/ 112190 w 521250"/>
                <a:gd name="connsiteY6" fmla="*/ 101768 h 762971"/>
                <a:gd name="connsiteX7" fmla="*/ 521251 w 521250"/>
                <a:gd name="connsiteY7" fmla="*/ 101768 h 762971"/>
                <a:gd name="connsiteX8" fmla="*/ 521251 w 521250"/>
                <a:gd name="connsiteY8" fmla="*/ 0 h 762971"/>
                <a:gd name="connsiteX9" fmla="*/ 112190 w 521250"/>
                <a:gd name="connsiteY9" fmla="*/ 0 h 762971"/>
                <a:gd name="connsiteX10" fmla="*/ 47177 w 521250"/>
                <a:gd name="connsiteY10" fmla="*/ 0 h 762971"/>
                <a:gd name="connsiteX11" fmla="*/ 0 w 521250"/>
                <a:gd name="connsiteY11" fmla="*/ 0 h 762971"/>
                <a:gd name="connsiteX12" fmla="*/ 0 w 521250"/>
                <a:gd name="connsiteY12" fmla="*/ 762972 h 762971"/>
                <a:gd name="connsiteX13" fmla="*/ 47177 w 521250"/>
                <a:gd name="connsiteY13" fmla="*/ 762972 h 762971"/>
                <a:gd name="connsiteX14" fmla="*/ 112190 w 521250"/>
                <a:gd name="connsiteY14" fmla="*/ 762972 h 762971"/>
                <a:gd name="connsiteX15" fmla="*/ 521251 w 521250"/>
                <a:gd name="connsiteY15" fmla="*/ 762972 h 762971"/>
                <a:gd name="connsiteX16" fmla="*/ 521251 w 521250"/>
                <a:gd name="connsiteY16" fmla="*/ 661779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21250" h="762971">
                  <a:moveTo>
                    <a:pt x="521251" y="661779"/>
                  </a:moveTo>
                  <a:lnTo>
                    <a:pt x="112190" y="661779"/>
                  </a:lnTo>
                  <a:lnTo>
                    <a:pt x="112190" y="426045"/>
                  </a:lnTo>
                  <a:lnTo>
                    <a:pt x="476375" y="426045"/>
                  </a:lnTo>
                  <a:lnTo>
                    <a:pt x="476375" y="326002"/>
                  </a:lnTo>
                  <a:lnTo>
                    <a:pt x="112190" y="326002"/>
                  </a:lnTo>
                  <a:lnTo>
                    <a:pt x="112190" y="101768"/>
                  </a:lnTo>
                  <a:lnTo>
                    <a:pt x="521251" y="101768"/>
                  </a:lnTo>
                  <a:lnTo>
                    <a:pt x="521251" y="0"/>
                  </a:lnTo>
                  <a:lnTo>
                    <a:pt x="112190" y="0"/>
                  </a:lnTo>
                  <a:lnTo>
                    <a:pt x="47177" y="0"/>
                  </a:lnTo>
                  <a:lnTo>
                    <a:pt x="0" y="0"/>
                  </a:lnTo>
                  <a:lnTo>
                    <a:pt x="0" y="762972"/>
                  </a:lnTo>
                  <a:lnTo>
                    <a:pt x="47177" y="762972"/>
                  </a:lnTo>
                  <a:lnTo>
                    <a:pt x="112190" y="762972"/>
                  </a:lnTo>
                  <a:lnTo>
                    <a:pt x="521251" y="762972"/>
                  </a:lnTo>
                  <a:lnTo>
                    <a:pt x="521251" y="661779"/>
                  </a:ln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4" name="Forma libre 40">
              <a:extLst>
                <a:ext uri="{FF2B5EF4-FFF2-40B4-BE49-F238E27FC236}">
                  <a16:creationId xmlns:a16="http://schemas.microsoft.com/office/drawing/2014/main" id="{5DAE96CE-347E-FD08-C2F4-E3B5058CA209}"/>
                </a:ext>
              </a:extLst>
            </p:cNvPr>
            <p:cNvSpPr/>
            <p:nvPr userDrawn="1"/>
          </p:nvSpPr>
          <p:spPr>
            <a:xfrm>
              <a:off x="6776221" y="5086094"/>
              <a:ext cx="475224" cy="564628"/>
            </a:xfrm>
            <a:custGeom>
              <a:avLst/>
              <a:gdLst>
                <a:gd name="connsiteX0" fmla="*/ 107012 w 475224"/>
                <a:gd name="connsiteY0" fmla="*/ 236327 h 564628"/>
                <a:gd name="connsiteX1" fmla="*/ 145559 w 475224"/>
                <a:gd name="connsiteY1" fmla="*/ 132834 h 564628"/>
                <a:gd name="connsiteX2" fmla="*/ 245092 w 475224"/>
                <a:gd name="connsiteY2" fmla="*/ 94887 h 564628"/>
                <a:gd name="connsiteX3" fmla="*/ 333693 w 475224"/>
                <a:gd name="connsiteY3" fmla="*/ 132259 h 564628"/>
                <a:gd name="connsiteX4" fmla="*/ 367638 w 475224"/>
                <a:gd name="connsiteY4" fmla="*/ 232302 h 564628"/>
                <a:gd name="connsiteX5" fmla="*/ 367638 w 475224"/>
                <a:gd name="connsiteY5" fmla="*/ 564629 h 564628"/>
                <a:gd name="connsiteX6" fmla="*/ 475225 w 475224"/>
                <a:gd name="connsiteY6" fmla="*/ 564629 h 564628"/>
                <a:gd name="connsiteX7" fmla="*/ 475225 w 475224"/>
                <a:gd name="connsiteY7" fmla="*/ 215053 h 564628"/>
                <a:gd name="connsiteX8" fmla="*/ 448759 w 475224"/>
                <a:gd name="connsiteY8" fmla="*/ 101211 h 564628"/>
                <a:gd name="connsiteX9" fmla="*/ 376268 w 475224"/>
                <a:gd name="connsiteY9" fmla="*/ 26466 h 564628"/>
                <a:gd name="connsiteX10" fmla="*/ 163970 w 475224"/>
                <a:gd name="connsiteY10" fmla="*/ 29916 h 564628"/>
                <a:gd name="connsiteX11" fmla="*/ 107012 w 475224"/>
                <a:gd name="connsiteY11" fmla="*/ 93162 h 564628"/>
                <a:gd name="connsiteX12" fmla="*/ 107012 w 475224"/>
                <a:gd name="connsiteY12" fmla="*/ 10942 h 564628"/>
                <a:gd name="connsiteX13" fmla="*/ 0 w 475224"/>
                <a:gd name="connsiteY13" fmla="*/ 10942 h 564628"/>
                <a:gd name="connsiteX14" fmla="*/ 0 w 475224"/>
                <a:gd name="connsiteY14" fmla="*/ 564629 h 564628"/>
                <a:gd name="connsiteX15" fmla="*/ 107012 w 475224"/>
                <a:gd name="connsiteY15" fmla="*/ 564629 h 564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75224" h="564628">
                  <a:moveTo>
                    <a:pt x="107012" y="236327"/>
                  </a:moveTo>
                  <a:cubicBezTo>
                    <a:pt x="107012" y="192055"/>
                    <a:pt x="119669" y="157557"/>
                    <a:pt x="145559" y="132834"/>
                  </a:cubicBezTo>
                  <a:cubicBezTo>
                    <a:pt x="171449" y="108111"/>
                    <a:pt x="204819" y="94887"/>
                    <a:pt x="245092" y="94887"/>
                  </a:cubicBezTo>
                  <a:cubicBezTo>
                    <a:pt x="278685" y="93742"/>
                    <a:pt x="311082" y="107409"/>
                    <a:pt x="333693" y="132259"/>
                  </a:cubicBezTo>
                  <a:cubicBezTo>
                    <a:pt x="356131" y="156982"/>
                    <a:pt x="367638" y="190330"/>
                    <a:pt x="367638" y="232302"/>
                  </a:cubicBezTo>
                  <a:lnTo>
                    <a:pt x="367638" y="564629"/>
                  </a:lnTo>
                  <a:lnTo>
                    <a:pt x="475225" y="564629"/>
                  </a:lnTo>
                  <a:lnTo>
                    <a:pt x="475225" y="215053"/>
                  </a:lnTo>
                  <a:cubicBezTo>
                    <a:pt x="475225" y="171356"/>
                    <a:pt x="466595" y="133409"/>
                    <a:pt x="448759" y="101211"/>
                  </a:cubicBezTo>
                  <a:cubicBezTo>
                    <a:pt x="432247" y="69882"/>
                    <a:pt x="407088" y="43939"/>
                    <a:pt x="376268" y="26466"/>
                  </a:cubicBezTo>
                  <a:cubicBezTo>
                    <a:pt x="309880" y="-10015"/>
                    <a:pt x="229138" y="-8704"/>
                    <a:pt x="163970" y="29916"/>
                  </a:cubicBezTo>
                  <a:cubicBezTo>
                    <a:pt x="139501" y="45331"/>
                    <a:pt x="119784" y="67225"/>
                    <a:pt x="107012" y="93162"/>
                  </a:cubicBezTo>
                  <a:lnTo>
                    <a:pt x="107012" y="10942"/>
                  </a:lnTo>
                  <a:lnTo>
                    <a:pt x="0" y="10942"/>
                  </a:lnTo>
                  <a:lnTo>
                    <a:pt x="0" y="564629"/>
                  </a:lnTo>
                  <a:lnTo>
                    <a:pt x="107012" y="564629"/>
                  </a:ln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5" name="Forma libre 41">
              <a:extLst>
                <a:ext uri="{FF2B5EF4-FFF2-40B4-BE49-F238E27FC236}">
                  <a16:creationId xmlns:a16="http://schemas.microsoft.com/office/drawing/2014/main" id="{3C0A438C-7417-F06E-029B-DD4AF71692E8}"/>
                </a:ext>
              </a:extLst>
            </p:cNvPr>
            <p:cNvSpPr/>
            <p:nvPr userDrawn="1"/>
          </p:nvSpPr>
          <p:spPr>
            <a:xfrm>
              <a:off x="7321026" y="5086072"/>
              <a:ext cx="521901" cy="576762"/>
            </a:xfrm>
            <a:custGeom>
              <a:avLst/>
              <a:gdLst>
                <a:gd name="connsiteX0" fmla="*/ 512081 w 521901"/>
                <a:gd name="connsiteY0" fmla="*/ 438160 h 576762"/>
                <a:gd name="connsiteX1" fmla="*/ 429233 w 521901"/>
                <a:gd name="connsiteY1" fmla="*/ 386988 h 576762"/>
                <a:gd name="connsiteX2" fmla="*/ 387809 w 521901"/>
                <a:gd name="connsiteY2" fmla="*/ 442184 h 576762"/>
                <a:gd name="connsiteX3" fmla="*/ 334303 w 521901"/>
                <a:gd name="connsiteY3" fmla="*/ 472657 h 576762"/>
                <a:gd name="connsiteX4" fmla="*/ 271592 w 521901"/>
                <a:gd name="connsiteY4" fmla="*/ 481857 h 576762"/>
                <a:gd name="connsiteX5" fmla="*/ 187593 w 521901"/>
                <a:gd name="connsiteY5" fmla="*/ 460008 h 576762"/>
                <a:gd name="connsiteX6" fmla="*/ 128909 w 521901"/>
                <a:gd name="connsiteY6" fmla="*/ 395038 h 576762"/>
                <a:gd name="connsiteX7" fmla="*/ 108773 w 521901"/>
                <a:gd name="connsiteY7" fmla="*/ 312818 h 576762"/>
                <a:gd name="connsiteX8" fmla="*/ 520711 w 521901"/>
                <a:gd name="connsiteY8" fmla="*/ 312818 h 576762"/>
                <a:gd name="connsiteX9" fmla="*/ 521861 w 521901"/>
                <a:gd name="connsiteY9" fmla="*/ 297869 h 576762"/>
                <a:gd name="connsiteX10" fmla="*/ 521861 w 521901"/>
                <a:gd name="connsiteY10" fmla="*/ 283495 h 576762"/>
                <a:gd name="connsiteX11" fmla="*/ 489067 w 521901"/>
                <a:gd name="connsiteY11" fmla="*/ 134581 h 576762"/>
                <a:gd name="connsiteX12" fmla="*/ 265838 w 521901"/>
                <a:gd name="connsiteY12" fmla="*/ 40 h 576762"/>
                <a:gd name="connsiteX13" fmla="*/ 158251 w 521901"/>
                <a:gd name="connsiteY13" fmla="*/ 20164 h 576762"/>
                <a:gd name="connsiteX14" fmla="*/ 74253 w 521901"/>
                <a:gd name="connsiteY14" fmla="*/ 78810 h 576762"/>
                <a:gd name="connsiteX15" fmla="*/ 19021 w 521901"/>
                <a:gd name="connsiteY15" fmla="*/ 169653 h 576762"/>
                <a:gd name="connsiteX16" fmla="*/ 35 w 521901"/>
                <a:gd name="connsiteY16" fmla="*/ 288095 h 576762"/>
                <a:gd name="connsiteX17" fmla="*/ 34555 w 521901"/>
                <a:gd name="connsiteY17" fmla="*/ 438735 h 576762"/>
                <a:gd name="connsiteX18" fmla="*/ 130635 w 521901"/>
                <a:gd name="connsiteY18" fmla="*/ 539928 h 576762"/>
                <a:gd name="connsiteX19" fmla="*/ 271592 w 521901"/>
                <a:gd name="connsiteY19" fmla="*/ 576725 h 576762"/>
                <a:gd name="connsiteX20" fmla="*/ 364796 w 521901"/>
                <a:gd name="connsiteY20" fmla="*/ 562926 h 576762"/>
                <a:gd name="connsiteX21" fmla="*/ 447643 w 521901"/>
                <a:gd name="connsiteY21" fmla="*/ 518079 h 576762"/>
                <a:gd name="connsiteX22" fmla="*/ 512081 w 521901"/>
                <a:gd name="connsiteY22" fmla="*/ 438160 h 576762"/>
                <a:gd name="connsiteX23" fmla="*/ 149621 w 521901"/>
                <a:gd name="connsiteY23" fmla="*/ 141480 h 576762"/>
                <a:gd name="connsiteX24" fmla="*/ 199675 w 521901"/>
                <a:gd name="connsiteY24" fmla="*/ 102958 h 576762"/>
                <a:gd name="connsiteX25" fmla="*/ 264688 w 521901"/>
                <a:gd name="connsiteY25" fmla="*/ 90884 h 576762"/>
                <a:gd name="connsiteX26" fmla="*/ 372275 w 521901"/>
                <a:gd name="connsiteY26" fmla="*/ 138605 h 576762"/>
                <a:gd name="connsiteX27" fmla="*/ 410822 w 521901"/>
                <a:gd name="connsiteY27" fmla="*/ 233474 h 576762"/>
                <a:gd name="connsiteX28" fmla="*/ 112225 w 521901"/>
                <a:gd name="connsiteY28" fmla="*/ 233474 h 576762"/>
                <a:gd name="connsiteX29" fmla="*/ 118553 w 521901"/>
                <a:gd name="connsiteY29" fmla="*/ 203576 h 576762"/>
                <a:gd name="connsiteX30" fmla="*/ 149621 w 521901"/>
                <a:gd name="connsiteY30" fmla="*/ 141480 h 576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21901" h="576762">
                  <a:moveTo>
                    <a:pt x="512081" y="438160"/>
                  </a:moveTo>
                  <a:lnTo>
                    <a:pt x="429233" y="386988"/>
                  </a:lnTo>
                  <a:cubicBezTo>
                    <a:pt x="418952" y="407784"/>
                    <a:pt x="404908" y="426499"/>
                    <a:pt x="387809" y="442184"/>
                  </a:cubicBezTo>
                  <a:cubicBezTo>
                    <a:pt x="372350" y="456041"/>
                    <a:pt x="354106" y="466430"/>
                    <a:pt x="334303" y="472657"/>
                  </a:cubicBezTo>
                  <a:cubicBezTo>
                    <a:pt x="313953" y="478729"/>
                    <a:pt x="292827" y="481828"/>
                    <a:pt x="271592" y="481857"/>
                  </a:cubicBezTo>
                  <a:cubicBezTo>
                    <a:pt x="242135" y="482276"/>
                    <a:pt x="213109" y="474727"/>
                    <a:pt x="187593" y="460008"/>
                  </a:cubicBezTo>
                  <a:cubicBezTo>
                    <a:pt x="162031" y="444634"/>
                    <a:pt x="141607" y="422020"/>
                    <a:pt x="128909" y="395038"/>
                  </a:cubicBezTo>
                  <a:cubicBezTo>
                    <a:pt x="117098" y="369136"/>
                    <a:pt x="110268" y="341244"/>
                    <a:pt x="108773" y="312818"/>
                  </a:cubicBezTo>
                  <a:lnTo>
                    <a:pt x="520711" y="312818"/>
                  </a:lnTo>
                  <a:cubicBezTo>
                    <a:pt x="521649" y="307891"/>
                    <a:pt x="522034" y="302877"/>
                    <a:pt x="521861" y="297869"/>
                  </a:cubicBezTo>
                  <a:lnTo>
                    <a:pt x="521861" y="283495"/>
                  </a:lnTo>
                  <a:cubicBezTo>
                    <a:pt x="521861" y="226574"/>
                    <a:pt x="510930" y="177128"/>
                    <a:pt x="489067" y="134581"/>
                  </a:cubicBezTo>
                  <a:cubicBezTo>
                    <a:pt x="446671" y="50625"/>
                    <a:pt x="359922" y="-1656"/>
                    <a:pt x="265838" y="40"/>
                  </a:cubicBezTo>
                  <a:cubicBezTo>
                    <a:pt x="229011" y="-282"/>
                    <a:pt x="192472" y="6554"/>
                    <a:pt x="158251" y="20164"/>
                  </a:cubicBezTo>
                  <a:cubicBezTo>
                    <a:pt x="126447" y="33612"/>
                    <a:pt x="97830" y="53592"/>
                    <a:pt x="74253" y="78810"/>
                  </a:cubicBezTo>
                  <a:cubicBezTo>
                    <a:pt x="49669" y="104884"/>
                    <a:pt x="30850" y="135834"/>
                    <a:pt x="19021" y="169653"/>
                  </a:cubicBezTo>
                  <a:cubicBezTo>
                    <a:pt x="5886" y="207739"/>
                    <a:pt x="-535" y="247813"/>
                    <a:pt x="35" y="288095"/>
                  </a:cubicBezTo>
                  <a:cubicBezTo>
                    <a:pt x="35" y="345016"/>
                    <a:pt x="11541" y="395613"/>
                    <a:pt x="34555" y="438735"/>
                  </a:cubicBezTo>
                  <a:cubicBezTo>
                    <a:pt x="56682" y="480638"/>
                    <a:pt x="89925" y="515647"/>
                    <a:pt x="130635" y="539928"/>
                  </a:cubicBezTo>
                  <a:cubicBezTo>
                    <a:pt x="173377" y="564823"/>
                    <a:pt x="222125" y="577547"/>
                    <a:pt x="271592" y="576725"/>
                  </a:cubicBezTo>
                  <a:cubicBezTo>
                    <a:pt x="303172" y="576731"/>
                    <a:pt x="334573" y="572079"/>
                    <a:pt x="364796" y="562926"/>
                  </a:cubicBezTo>
                  <a:cubicBezTo>
                    <a:pt x="395075" y="553525"/>
                    <a:pt x="423220" y="538289"/>
                    <a:pt x="447643" y="518079"/>
                  </a:cubicBezTo>
                  <a:cubicBezTo>
                    <a:pt x="473982" y="495748"/>
                    <a:pt x="495851" y="468632"/>
                    <a:pt x="512081" y="438160"/>
                  </a:cubicBezTo>
                  <a:close/>
                  <a:moveTo>
                    <a:pt x="149621" y="141480"/>
                  </a:moveTo>
                  <a:cubicBezTo>
                    <a:pt x="162779" y="124617"/>
                    <a:pt x="179999" y="111364"/>
                    <a:pt x="199675" y="102958"/>
                  </a:cubicBezTo>
                  <a:cubicBezTo>
                    <a:pt x="220347" y="94713"/>
                    <a:pt x="242434" y="90608"/>
                    <a:pt x="264688" y="90884"/>
                  </a:cubicBezTo>
                  <a:cubicBezTo>
                    <a:pt x="305945" y="89625"/>
                    <a:pt x="345533" y="107184"/>
                    <a:pt x="372275" y="138605"/>
                  </a:cubicBezTo>
                  <a:cubicBezTo>
                    <a:pt x="392412" y="161604"/>
                    <a:pt x="405069" y="193227"/>
                    <a:pt x="410822" y="233474"/>
                  </a:cubicBezTo>
                  <a:lnTo>
                    <a:pt x="112225" y="233474"/>
                  </a:lnTo>
                  <a:cubicBezTo>
                    <a:pt x="113605" y="223366"/>
                    <a:pt x="115717" y="213373"/>
                    <a:pt x="118553" y="203576"/>
                  </a:cubicBezTo>
                  <a:cubicBezTo>
                    <a:pt x="124899" y="181106"/>
                    <a:pt x="135439" y="160034"/>
                    <a:pt x="149621" y="141480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6" name="Forma libre 42">
              <a:extLst>
                <a:ext uri="{FF2B5EF4-FFF2-40B4-BE49-F238E27FC236}">
                  <a16:creationId xmlns:a16="http://schemas.microsoft.com/office/drawing/2014/main" id="{34B347E3-8027-ACD9-92C3-045DAA9FEBE7}"/>
                </a:ext>
              </a:extLst>
            </p:cNvPr>
            <p:cNvSpPr/>
            <p:nvPr userDrawn="1"/>
          </p:nvSpPr>
          <p:spPr>
            <a:xfrm>
              <a:off x="7914804" y="5086102"/>
              <a:ext cx="288816" cy="564621"/>
            </a:xfrm>
            <a:custGeom>
              <a:avLst/>
              <a:gdLst>
                <a:gd name="connsiteX0" fmla="*/ 288817 w 288816"/>
                <a:gd name="connsiteY0" fmla="*/ 113278 h 564621"/>
                <a:gd name="connsiteX1" fmla="*/ 288817 w 288816"/>
                <a:gd name="connsiteY1" fmla="*/ 10 h 564621"/>
                <a:gd name="connsiteX2" fmla="*/ 257174 w 288816"/>
                <a:gd name="connsiteY2" fmla="*/ 10 h 564621"/>
                <a:gd name="connsiteX3" fmla="*/ 169148 w 288816"/>
                <a:gd name="connsiteY3" fmla="*/ 25309 h 564621"/>
                <a:gd name="connsiteX4" fmla="*/ 107012 w 288816"/>
                <a:gd name="connsiteY4" fmla="*/ 101778 h 564621"/>
                <a:gd name="connsiteX5" fmla="*/ 107012 w 288816"/>
                <a:gd name="connsiteY5" fmla="*/ 10935 h 564621"/>
                <a:gd name="connsiteX6" fmla="*/ 0 w 288816"/>
                <a:gd name="connsiteY6" fmla="*/ 10935 h 564621"/>
                <a:gd name="connsiteX7" fmla="*/ 0 w 288816"/>
                <a:gd name="connsiteY7" fmla="*/ 564621 h 564621"/>
                <a:gd name="connsiteX8" fmla="*/ 107012 w 288816"/>
                <a:gd name="connsiteY8" fmla="*/ 564621 h 564621"/>
                <a:gd name="connsiteX9" fmla="*/ 107012 w 288816"/>
                <a:gd name="connsiteY9" fmla="*/ 269092 h 564621"/>
                <a:gd name="connsiteX10" fmla="*/ 142682 w 288816"/>
                <a:gd name="connsiteY10" fmla="*/ 155825 h 564621"/>
                <a:gd name="connsiteX11" fmla="*/ 234160 w 288816"/>
                <a:gd name="connsiteY11" fmla="*/ 113278 h 56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8816" h="564621">
                  <a:moveTo>
                    <a:pt x="288817" y="113278"/>
                  </a:moveTo>
                  <a:lnTo>
                    <a:pt x="288817" y="10"/>
                  </a:lnTo>
                  <a:lnTo>
                    <a:pt x="257174" y="10"/>
                  </a:lnTo>
                  <a:cubicBezTo>
                    <a:pt x="225990" y="-346"/>
                    <a:pt x="195383" y="8451"/>
                    <a:pt x="169148" y="25309"/>
                  </a:cubicBezTo>
                  <a:cubicBezTo>
                    <a:pt x="141526" y="44317"/>
                    <a:pt x="119957" y="70863"/>
                    <a:pt x="107012" y="101778"/>
                  </a:cubicBezTo>
                  <a:lnTo>
                    <a:pt x="107012" y="10935"/>
                  </a:lnTo>
                  <a:lnTo>
                    <a:pt x="0" y="10935"/>
                  </a:lnTo>
                  <a:lnTo>
                    <a:pt x="0" y="564621"/>
                  </a:lnTo>
                  <a:lnTo>
                    <a:pt x="107012" y="564621"/>
                  </a:lnTo>
                  <a:lnTo>
                    <a:pt x="107012" y="269092"/>
                  </a:lnTo>
                  <a:cubicBezTo>
                    <a:pt x="107012" y="221945"/>
                    <a:pt x="118518" y="184573"/>
                    <a:pt x="142682" y="155825"/>
                  </a:cubicBezTo>
                  <a:cubicBezTo>
                    <a:pt x="165051" y="128393"/>
                    <a:pt x="198760" y="112714"/>
                    <a:pt x="234160" y="113278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7" name="Forma libre 43">
              <a:extLst>
                <a:ext uri="{FF2B5EF4-FFF2-40B4-BE49-F238E27FC236}">
                  <a16:creationId xmlns:a16="http://schemas.microsoft.com/office/drawing/2014/main" id="{63766AE7-81AB-D888-33D3-63F9474B4DBF}"/>
                </a:ext>
              </a:extLst>
            </p:cNvPr>
            <p:cNvSpPr/>
            <p:nvPr userDrawn="1"/>
          </p:nvSpPr>
          <p:spPr>
            <a:xfrm>
              <a:off x="8208764" y="5086052"/>
              <a:ext cx="533368" cy="758435"/>
            </a:xfrm>
            <a:custGeom>
              <a:avLst/>
              <a:gdLst>
                <a:gd name="connsiteX0" fmla="*/ 120855 w 533368"/>
                <a:gd name="connsiteY0" fmla="*/ 491076 h 758435"/>
                <a:gd name="connsiteX1" fmla="*/ 246277 w 533368"/>
                <a:gd name="connsiteY1" fmla="*/ 525573 h 758435"/>
                <a:gd name="connsiteX2" fmla="*/ 413123 w 533368"/>
                <a:gd name="connsiteY2" fmla="*/ 440479 h 758435"/>
                <a:gd name="connsiteX3" fmla="*/ 425205 w 533368"/>
                <a:gd name="connsiteY3" fmla="*/ 420930 h 758435"/>
                <a:gd name="connsiteX4" fmla="*/ 425205 w 533368"/>
                <a:gd name="connsiteY4" fmla="*/ 499125 h 758435"/>
                <a:gd name="connsiteX5" fmla="*/ 402192 w 533368"/>
                <a:gd name="connsiteY5" fmla="*/ 589969 h 758435"/>
                <a:gd name="connsiteX6" fmla="*/ 341207 w 533368"/>
                <a:gd name="connsiteY6" fmla="*/ 645165 h 758435"/>
                <a:gd name="connsiteX7" fmla="*/ 257209 w 533368"/>
                <a:gd name="connsiteY7" fmla="*/ 663564 h 758435"/>
                <a:gd name="connsiteX8" fmla="*/ 161128 w 533368"/>
                <a:gd name="connsiteY8" fmla="*/ 638265 h 758435"/>
                <a:gd name="connsiteX9" fmla="*/ 90362 w 533368"/>
                <a:gd name="connsiteY9" fmla="*/ 566970 h 758435"/>
                <a:gd name="connsiteX10" fmla="*/ 15569 w 533368"/>
                <a:gd name="connsiteY10" fmla="*/ 626766 h 758435"/>
                <a:gd name="connsiteX11" fmla="*/ 162854 w 533368"/>
                <a:gd name="connsiteY11" fmla="*/ 744633 h 758435"/>
                <a:gd name="connsiteX12" fmla="*/ 399315 w 533368"/>
                <a:gd name="connsiteY12" fmla="*/ 727959 h 758435"/>
                <a:gd name="connsiteX13" fmla="*/ 497122 w 533368"/>
                <a:gd name="connsiteY13" fmla="*/ 638265 h 758435"/>
                <a:gd name="connsiteX14" fmla="*/ 533368 w 533368"/>
                <a:gd name="connsiteY14" fmla="*/ 493950 h 758435"/>
                <a:gd name="connsiteX15" fmla="*/ 533368 w 533368"/>
                <a:gd name="connsiteY15" fmla="*/ 10984 h 758435"/>
                <a:gd name="connsiteX16" fmla="*/ 425205 w 533368"/>
                <a:gd name="connsiteY16" fmla="*/ 10984 h 758435"/>
                <a:gd name="connsiteX17" fmla="*/ 425205 w 533368"/>
                <a:gd name="connsiteY17" fmla="*/ 104127 h 758435"/>
                <a:gd name="connsiteX18" fmla="*/ 413123 w 533368"/>
                <a:gd name="connsiteY18" fmla="*/ 84579 h 758435"/>
                <a:gd name="connsiteX19" fmla="*/ 346385 w 533368"/>
                <a:gd name="connsiteY19" fmla="*/ 23058 h 758435"/>
                <a:gd name="connsiteX20" fmla="*/ 246277 w 533368"/>
                <a:gd name="connsiteY20" fmla="*/ 60 h 758435"/>
                <a:gd name="connsiteX21" fmla="*/ 149046 w 533368"/>
                <a:gd name="connsiteY21" fmla="*/ 19608 h 758435"/>
                <a:gd name="connsiteX22" fmla="*/ 70226 w 533368"/>
                <a:gd name="connsiteY22" fmla="*/ 74804 h 758435"/>
                <a:gd name="connsiteX23" fmla="*/ 18446 w 533368"/>
                <a:gd name="connsiteY23" fmla="*/ 158174 h 758435"/>
                <a:gd name="connsiteX24" fmla="*/ 35 w 533368"/>
                <a:gd name="connsiteY24" fmla="*/ 262816 h 758435"/>
                <a:gd name="connsiteX25" fmla="*/ 32829 w 533368"/>
                <a:gd name="connsiteY25" fmla="*/ 397357 h 758435"/>
                <a:gd name="connsiteX26" fmla="*/ 120855 w 533368"/>
                <a:gd name="connsiteY26" fmla="*/ 491076 h 758435"/>
                <a:gd name="connsiteX27" fmla="*/ 130060 w 533368"/>
                <a:gd name="connsiteY27" fmla="*/ 175997 h 758435"/>
                <a:gd name="connsiteX28" fmla="*/ 186442 w 533368"/>
                <a:gd name="connsiteY28" fmla="*/ 117351 h 758435"/>
                <a:gd name="connsiteX29" fmla="*/ 350412 w 533368"/>
                <a:gd name="connsiteY29" fmla="*/ 117351 h 758435"/>
                <a:gd name="connsiteX30" fmla="*/ 406795 w 533368"/>
                <a:gd name="connsiteY30" fmla="*/ 175997 h 758435"/>
                <a:gd name="connsiteX31" fmla="*/ 427507 w 533368"/>
                <a:gd name="connsiteY31" fmla="*/ 262816 h 758435"/>
                <a:gd name="connsiteX32" fmla="*/ 406795 w 533368"/>
                <a:gd name="connsiteY32" fmla="*/ 348485 h 758435"/>
                <a:gd name="connsiteX33" fmla="*/ 350412 w 533368"/>
                <a:gd name="connsiteY33" fmla="*/ 407131 h 758435"/>
                <a:gd name="connsiteX34" fmla="*/ 186442 w 533368"/>
                <a:gd name="connsiteY34" fmla="*/ 407131 h 758435"/>
                <a:gd name="connsiteX35" fmla="*/ 130060 w 533368"/>
                <a:gd name="connsiteY35" fmla="*/ 348485 h 758435"/>
                <a:gd name="connsiteX36" fmla="*/ 109348 w 533368"/>
                <a:gd name="connsiteY36" fmla="*/ 262816 h 758435"/>
                <a:gd name="connsiteX37" fmla="*/ 130060 w 533368"/>
                <a:gd name="connsiteY37" fmla="*/ 175997 h 758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33368" h="758435">
                  <a:moveTo>
                    <a:pt x="120855" y="491076"/>
                  </a:moveTo>
                  <a:cubicBezTo>
                    <a:pt x="158539" y="514212"/>
                    <a:pt x="202034" y="526177"/>
                    <a:pt x="246277" y="525573"/>
                  </a:cubicBezTo>
                  <a:cubicBezTo>
                    <a:pt x="312958" y="528390"/>
                    <a:pt x="376302" y="496106"/>
                    <a:pt x="413123" y="440479"/>
                  </a:cubicBezTo>
                  <a:cubicBezTo>
                    <a:pt x="417669" y="434310"/>
                    <a:pt x="421753" y="427772"/>
                    <a:pt x="425205" y="420930"/>
                  </a:cubicBezTo>
                  <a:lnTo>
                    <a:pt x="425205" y="499125"/>
                  </a:lnTo>
                  <a:cubicBezTo>
                    <a:pt x="425205" y="535347"/>
                    <a:pt x="417726" y="565820"/>
                    <a:pt x="402192" y="589969"/>
                  </a:cubicBezTo>
                  <a:cubicBezTo>
                    <a:pt x="387809" y="614019"/>
                    <a:pt x="366579" y="633234"/>
                    <a:pt x="341207" y="645165"/>
                  </a:cubicBezTo>
                  <a:cubicBezTo>
                    <a:pt x="314972" y="657521"/>
                    <a:pt x="286263" y="663811"/>
                    <a:pt x="257209" y="663564"/>
                  </a:cubicBezTo>
                  <a:cubicBezTo>
                    <a:pt x="223494" y="663943"/>
                    <a:pt x="190297" y="655204"/>
                    <a:pt x="161128" y="638265"/>
                  </a:cubicBezTo>
                  <a:cubicBezTo>
                    <a:pt x="132247" y="620413"/>
                    <a:pt x="107968" y="595983"/>
                    <a:pt x="90362" y="566970"/>
                  </a:cubicBezTo>
                  <a:lnTo>
                    <a:pt x="15569" y="626766"/>
                  </a:lnTo>
                  <a:cubicBezTo>
                    <a:pt x="46925" y="684164"/>
                    <a:pt x="99970" y="726619"/>
                    <a:pt x="162854" y="744633"/>
                  </a:cubicBezTo>
                  <a:cubicBezTo>
                    <a:pt x="241099" y="767654"/>
                    <a:pt x="325040" y="761732"/>
                    <a:pt x="399315" y="727959"/>
                  </a:cubicBezTo>
                  <a:cubicBezTo>
                    <a:pt x="440049" y="708313"/>
                    <a:pt x="474051" y="677115"/>
                    <a:pt x="497122" y="638265"/>
                  </a:cubicBezTo>
                  <a:cubicBezTo>
                    <a:pt x="521286" y="598593"/>
                    <a:pt x="533368" y="550296"/>
                    <a:pt x="533368" y="493950"/>
                  </a:cubicBezTo>
                  <a:lnTo>
                    <a:pt x="533368" y="10984"/>
                  </a:lnTo>
                  <a:lnTo>
                    <a:pt x="425205" y="10984"/>
                  </a:lnTo>
                  <a:lnTo>
                    <a:pt x="425205" y="104127"/>
                  </a:lnTo>
                  <a:cubicBezTo>
                    <a:pt x="421753" y="97285"/>
                    <a:pt x="417669" y="90748"/>
                    <a:pt x="413123" y="84579"/>
                  </a:cubicBezTo>
                  <a:cubicBezTo>
                    <a:pt x="396036" y="59125"/>
                    <a:pt x="373138" y="38053"/>
                    <a:pt x="346385" y="23058"/>
                  </a:cubicBezTo>
                  <a:cubicBezTo>
                    <a:pt x="315490" y="7137"/>
                    <a:pt x="281027" y="-774"/>
                    <a:pt x="246277" y="60"/>
                  </a:cubicBezTo>
                  <a:cubicBezTo>
                    <a:pt x="212908" y="-21"/>
                    <a:pt x="179827" y="6631"/>
                    <a:pt x="149046" y="19608"/>
                  </a:cubicBezTo>
                  <a:cubicBezTo>
                    <a:pt x="119302" y="32453"/>
                    <a:pt x="92491" y="51237"/>
                    <a:pt x="70226" y="74804"/>
                  </a:cubicBezTo>
                  <a:cubicBezTo>
                    <a:pt x="47845" y="99079"/>
                    <a:pt x="30297" y="127367"/>
                    <a:pt x="18446" y="158174"/>
                  </a:cubicBezTo>
                  <a:cubicBezTo>
                    <a:pt x="6019" y="191648"/>
                    <a:pt x="-253" y="227106"/>
                    <a:pt x="35" y="262816"/>
                  </a:cubicBezTo>
                  <a:cubicBezTo>
                    <a:pt x="-713" y="309727"/>
                    <a:pt x="10564" y="356052"/>
                    <a:pt x="32829" y="397357"/>
                  </a:cubicBezTo>
                  <a:cubicBezTo>
                    <a:pt x="53541" y="435695"/>
                    <a:pt x="83861" y="467991"/>
                    <a:pt x="120855" y="491076"/>
                  </a:cubicBezTo>
                  <a:close/>
                  <a:moveTo>
                    <a:pt x="130060" y="175997"/>
                  </a:moveTo>
                  <a:cubicBezTo>
                    <a:pt x="143063" y="151619"/>
                    <a:pt x="162567" y="131317"/>
                    <a:pt x="186442" y="117351"/>
                  </a:cubicBezTo>
                  <a:cubicBezTo>
                    <a:pt x="237417" y="88995"/>
                    <a:pt x="299438" y="88995"/>
                    <a:pt x="350412" y="117351"/>
                  </a:cubicBezTo>
                  <a:cubicBezTo>
                    <a:pt x="374001" y="131634"/>
                    <a:pt x="393448" y="151855"/>
                    <a:pt x="406795" y="175997"/>
                  </a:cubicBezTo>
                  <a:cubicBezTo>
                    <a:pt x="421006" y="202704"/>
                    <a:pt x="428082" y="232585"/>
                    <a:pt x="427507" y="262816"/>
                  </a:cubicBezTo>
                  <a:cubicBezTo>
                    <a:pt x="428024" y="292674"/>
                    <a:pt x="420890" y="322164"/>
                    <a:pt x="406795" y="348485"/>
                  </a:cubicBezTo>
                  <a:cubicBezTo>
                    <a:pt x="393448" y="372628"/>
                    <a:pt x="374001" y="392849"/>
                    <a:pt x="350412" y="407131"/>
                  </a:cubicBezTo>
                  <a:cubicBezTo>
                    <a:pt x="299438" y="435488"/>
                    <a:pt x="237417" y="435488"/>
                    <a:pt x="186442" y="407131"/>
                  </a:cubicBezTo>
                  <a:cubicBezTo>
                    <a:pt x="162567" y="393166"/>
                    <a:pt x="143063" y="372864"/>
                    <a:pt x="130060" y="348485"/>
                  </a:cubicBezTo>
                  <a:cubicBezTo>
                    <a:pt x="115964" y="322164"/>
                    <a:pt x="108830" y="292674"/>
                    <a:pt x="109348" y="262816"/>
                  </a:cubicBezTo>
                  <a:cubicBezTo>
                    <a:pt x="108773" y="232585"/>
                    <a:pt x="115850" y="202704"/>
                    <a:pt x="130060" y="175997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8" name="Forma libre 44">
              <a:extLst>
                <a:ext uri="{FF2B5EF4-FFF2-40B4-BE49-F238E27FC236}">
                  <a16:creationId xmlns:a16="http://schemas.microsoft.com/office/drawing/2014/main" id="{616F8B9D-62FD-E7AB-29CE-A7A498858DFC}"/>
                </a:ext>
              </a:extLst>
            </p:cNvPr>
            <p:cNvSpPr/>
            <p:nvPr userDrawn="1"/>
          </p:nvSpPr>
          <p:spPr>
            <a:xfrm>
              <a:off x="8785282" y="5097036"/>
              <a:ext cx="552319" cy="734223"/>
            </a:xfrm>
            <a:custGeom>
              <a:avLst/>
              <a:gdLst>
                <a:gd name="connsiteX0" fmla="*/ 84574 w 552319"/>
                <a:gd name="connsiteY0" fmla="*/ 734224 h 734223"/>
                <a:gd name="connsiteX1" fmla="*/ 202517 w 552319"/>
                <a:gd name="connsiteY1" fmla="*/ 734224 h 734223"/>
                <a:gd name="connsiteX2" fmla="*/ 552319 w 552319"/>
                <a:gd name="connsiteY2" fmla="*/ 0 h 734223"/>
                <a:gd name="connsiteX3" fmla="*/ 434951 w 552319"/>
                <a:gd name="connsiteY3" fmla="*/ 0 h 734223"/>
                <a:gd name="connsiteX4" fmla="*/ 308378 w 552319"/>
                <a:gd name="connsiteY4" fmla="*/ 261607 h 734223"/>
                <a:gd name="connsiteX5" fmla="*/ 276735 w 552319"/>
                <a:gd name="connsiteY5" fmla="*/ 330027 h 734223"/>
                <a:gd name="connsiteX6" fmla="*/ 245091 w 552319"/>
                <a:gd name="connsiteY6" fmla="*/ 260457 h 734223"/>
                <a:gd name="connsiteX7" fmla="*/ 121970 w 552319"/>
                <a:gd name="connsiteY7" fmla="*/ 0 h 734223"/>
                <a:gd name="connsiteX8" fmla="*/ 0 w 552319"/>
                <a:gd name="connsiteY8" fmla="*/ 0 h 734223"/>
                <a:gd name="connsiteX9" fmla="*/ 220928 w 552319"/>
                <a:gd name="connsiteY9" fmla="*/ 449044 h 734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319" h="734223">
                  <a:moveTo>
                    <a:pt x="84574" y="734224"/>
                  </a:moveTo>
                  <a:lnTo>
                    <a:pt x="202517" y="734224"/>
                  </a:lnTo>
                  <a:lnTo>
                    <a:pt x="552319" y="0"/>
                  </a:lnTo>
                  <a:lnTo>
                    <a:pt x="434951" y="0"/>
                  </a:lnTo>
                  <a:lnTo>
                    <a:pt x="308378" y="261607"/>
                  </a:lnTo>
                  <a:cubicBezTo>
                    <a:pt x="300323" y="278281"/>
                    <a:pt x="289968" y="301279"/>
                    <a:pt x="276735" y="330027"/>
                  </a:cubicBezTo>
                  <a:lnTo>
                    <a:pt x="245091" y="260457"/>
                  </a:lnTo>
                  <a:lnTo>
                    <a:pt x="121970" y="0"/>
                  </a:lnTo>
                  <a:lnTo>
                    <a:pt x="0" y="0"/>
                  </a:lnTo>
                  <a:lnTo>
                    <a:pt x="220928" y="449044"/>
                  </a:ln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9" name="Forma libre 45">
              <a:extLst>
                <a:ext uri="{FF2B5EF4-FFF2-40B4-BE49-F238E27FC236}">
                  <a16:creationId xmlns:a16="http://schemas.microsoft.com/office/drawing/2014/main" id="{8BFE1070-3599-4A51-E1C3-1717F3A8F9FD}"/>
                </a:ext>
              </a:extLst>
            </p:cNvPr>
            <p:cNvSpPr/>
            <p:nvPr userDrawn="1"/>
          </p:nvSpPr>
          <p:spPr>
            <a:xfrm>
              <a:off x="4699847" y="5777789"/>
              <a:ext cx="636317" cy="762971"/>
            </a:xfrm>
            <a:custGeom>
              <a:avLst/>
              <a:gdLst>
                <a:gd name="connsiteX0" fmla="*/ 524128 w 636317"/>
                <a:gd name="connsiteY0" fmla="*/ 475492 h 762971"/>
                <a:gd name="connsiteX1" fmla="*/ 524128 w 636317"/>
                <a:gd name="connsiteY1" fmla="*/ 573235 h 762971"/>
                <a:gd name="connsiteX2" fmla="*/ 466595 w 636317"/>
                <a:gd name="connsiteY2" fmla="*/ 493891 h 762971"/>
                <a:gd name="connsiteX3" fmla="*/ 101259 w 636317"/>
                <a:gd name="connsiteY3" fmla="*/ 0 h 762971"/>
                <a:gd name="connsiteX4" fmla="*/ 0 w 636317"/>
                <a:gd name="connsiteY4" fmla="*/ 0 h 762971"/>
                <a:gd name="connsiteX5" fmla="*/ 0 w 636317"/>
                <a:gd name="connsiteY5" fmla="*/ 762972 h 762971"/>
                <a:gd name="connsiteX6" fmla="*/ 112190 w 636317"/>
                <a:gd name="connsiteY6" fmla="*/ 762972 h 762971"/>
                <a:gd name="connsiteX7" fmla="*/ 112190 w 636317"/>
                <a:gd name="connsiteY7" fmla="*/ 189737 h 762971"/>
                <a:gd name="connsiteX8" fmla="*/ 169723 w 636317"/>
                <a:gd name="connsiteY8" fmla="*/ 269081 h 762971"/>
                <a:gd name="connsiteX9" fmla="*/ 535059 w 636317"/>
                <a:gd name="connsiteY9" fmla="*/ 762972 h 762971"/>
                <a:gd name="connsiteX10" fmla="*/ 636318 w 636317"/>
                <a:gd name="connsiteY10" fmla="*/ 762972 h 762971"/>
                <a:gd name="connsiteX11" fmla="*/ 636318 w 636317"/>
                <a:gd name="connsiteY11" fmla="*/ 0 h 762971"/>
                <a:gd name="connsiteX12" fmla="*/ 524128 w 636317"/>
                <a:gd name="connsiteY12" fmla="*/ 0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36317" h="762971">
                  <a:moveTo>
                    <a:pt x="524128" y="475492"/>
                  </a:moveTo>
                  <a:lnTo>
                    <a:pt x="524128" y="573235"/>
                  </a:lnTo>
                  <a:lnTo>
                    <a:pt x="466595" y="493891"/>
                  </a:lnTo>
                  <a:lnTo>
                    <a:pt x="101259" y="0"/>
                  </a:lnTo>
                  <a:lnTo>
                    <a:pt x="0" y="0"/>
                  </a:lnTo>
                  <a:lnTo>
                    <a:pt x="0" y="762972"/>
                  </a:lnTo>
                  <a:lnTo>
                    <a:pt x="112190" y="762972"/>
                  </a:lnTo>
                  <a:lnTo>
                    <a:pt x="112190" y="189737"/>
                  </a:lnTo>
                  <a:cubicBezTo>
                    <a:pt x="135778" y="223084"/>
                    <a:pt x="155340" y="249533"/>
                    <a:pt x="169723" y="269081"/>
                  </a:cubicBezTo>
                  <a:lnTo>
                    <a:pt x="535059" y="762972"/>
                  </a:lnTo>
                  <a:lnTo>
                    <a:pt x="636318" y="762972"/>
                  </a:lnTo>
                  <a:lnTo>
                    <a:pt x="636318" y="0"/>
                  </a:lnTo>
                  <a:lnTo>
                    <a:pt x="524128" y="0"/>
                  </a:ln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34" name="Forma libre 46">
              <a:extLst>
                <a:ext uri="{FF2B5EF4-FFF2-40B4-BE49-F238E27FC236}">
                  <a16:creationId xmlns:a16="http://schemas.microsoft.com/office/drawing/2014/main" id="{4B915A50-904A-F4C0-F191-7C043384271B}"/>
                </a:ext>
              </a:extLst>
            </p:cNvPr>
            <p:cNvSpPr/>
            <p:nvPr userDrawn="1"/>
          </p:nvSpPr>
          <p:spPr>
            <a:xfrm>
              <a:off x="5423005" y="5976119"/>
              <a:ext cx="521901" cy="576752"/>
            </a:xfrm>
            <a:custGeom>
              <a:avLst/>
              <a:gdLst>
                <a:gd name="connsiteX0" fmla="*/ 397590 w 521901"/>
                <a:gd name="connsiteY0" fmla="*/ 35678 h 576752"/>
                <a:gd name="connsiteX1" fmla="*/ 265838 w 521901"/>
                <a:gd name="connsiteY1" fmla="*/ 31 h 576752"/>
                <a:gd name="connsiteX2" fmla="*/ 158251 w 521901"/>
                <a:gd name="connsiteY2" fmla="*/ 20154 h 576752"/>
                <a:gd name="connsiteX3" fmla="*/ 74253 w 521901"/>
                <a:gd name="connsiteY3" fmla="*/ 78800 h 576752"/>
                <a:gd name="connsiteX4" fmla="*/ 19021 w 521901"/>
                <a:gd name="connsiteY4" fmla="*/ 169644 h 576752"/>
                <a:gd name="connsiteX5" fmla="*/ 35 w 521901"/>
                <a:gd name="connsiteY5" fmla="*/ 288086 h 576752"/>
                <a:gd name="connsiteX6" fmla="*/ 34555 w 521901"/>
                <a:gd name="connsiteY6" fmla="*/ 438725 h 576752"/>
                <a:gd name="connsiteX7" fmla="*/ 130635 w 521901"/>
                <a:gd name="connsiteY7" fmla="*/ 539918 h 576752"/>
                <a:gd name="connsiteX8" fmla="*/ 271592 w 521901"/>
                <a:gd name="connsiteY8" fmla="*/ 576715 h 576752"/>
                <a:gd name="connsiteX9" fmla="*/ 364796 w 521901"/>
                <a:gd name="connsiteY9" fmla="*/ 562916 h 576752"/>
                <a:gd name="connsiteX10" fmla="*/ 447644 w 521901"/>
                <a:gd name="connsiteY10" fmla="*/ 518070 h 576752"/>
                <a:gd name="connsiteX11" fmla="*/ 512081 w 521901"/>
                <a:gd name="connsiteY11" fmla="*/ 438150 h 576752"/>
                <a:gd name="connsiteX12" fmla="*/ 429233 w 521901"/>
                <a:gd name="connsiteY12" fmla="*/ 386979 h 576752"/>
                <a:gd name="connsiteX13" fmla="*/ 387809 w 521901"/>
                <a:gd name="connsiteY13" fmla="*/ 442175 h 576752"/>
                <a:gd name="connsiteX14" fmla="*/ 334303 w 521901"/>
                <a:gd name="connsiteY14" fmla="*/ 472648 h 576752"/>
                <a:gd name="connsiteX15" fmla="*/ 271592 w 521901"/>
                <a:gd name="connsiteY15" fmla="*/ 481847 h 576752"/>
                <a:gd name="connsiteX16" fmla="*/ 187593 w 521901"/>
                <a:gd name="connsiteY16" fmla="*/ 459999 h 576752"/>
                <a:gd name="connsiteX17" fmla="*/ 128909 w 521901"/>
                <a:gd name="connsiteY17" fmla="*/ 395028 h 576752"/>
                <a:gd name="connsiteX18" fmla="*/ 108773 w 521901"/>
                <a:gd name="connsiteY18" fmla="*/ 312809 h 576752"/>
                <a:gd name="connsiteX19" fmla="*/ 520711 w 521901"/>
                <a:gd name="connsiteY19" fmla="*/ 312809 h 576752"/>
                <a:gd name="connsiteX20" fmla="*/ 521861 w 521901"/>
                <a:gd name="connsiteY20" fmla="*/ 297860 h 576752"/>
                <a:gd name="connsiteX21" fmla="*/ 521861 w 521901"/>
                <a:gd name="connsiteY21" fmla="*/ 283486 h 576752"/>
                <a:gd name="connsiteX22" fmla="*/ 489067 w 521901"/>
                <a:gd name="connsiteY22" fmla="*/ 134571 h 576752"/>
                <a:gd name="connsiteX23" fmla="*/ 397590 w 521901"/>
                <a:gd name="connsiteY23" fmla="*/ 35678 h 576752"/>
                <a:gd name="connsiteX24" fmla="*/ 149621 w 521901"/>
                <a:gd name="connsiteY24" fmla="*/ 141471 h 576752"/>
                <a:gd name="connsiteX25" fmla="*/ 199675 w 521901"/>
                <a:gd name="connsiteY25" fmla="*/ 102948 h 576752"/>
                <a:gd name="connsiteX26" fmla="*/ 264688 w 521901"/>
                <a:gd name="connsiteY26" fmla="*/ 90874 h 576752"/>
                <a:gd name="connsiteX27" fmla="*/ 372275 w 521901"/>
                <a:gd name="connsiteY27" fmla="*/ 138596 h 576752"/>
                <a:gd name="connsiteX28" fmla="*/ 410822 w 521901"/>
                <a:gd name="connsiteY28" fmla="*/ 233464 h 576752"/>
                <a:gd name="connsiteX29" fmla="*/ 112225 w 521901"/>
                <a:gd name="connsiteY29" fmla="*/ 233464 h 576752"/>
                <a:gd name="connsiteX30" fmla="*/ 118553 w 521901"/>
                <a:gd name="connsiteY30" fmla="*/ 203566 h 576752"/>
                <a:gd name="connsiteX31" fmla="*/ 149621 w 521901"/>
                <a:gd name="connsiteY31" fmla="*/ 141471 h 576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21901" h="576752">
                  <a:moveTo>
                    <a:pt x="397590" y="35678"/>
                  </a:moveTo>
                  <a:cubicBezTo>
                    <a:pt x="357898" y="11656"/>
                    <a:pt x="312233" y="-700"/>
                    <a:pt x="265838" y="31"/>
                  </a:cubicBezTo>
                  <a:cubicBezTo>
                    <a:pt x="229011" y="-291"/>
                    <a:pt x="192472" y="6545"/>
                    <a:pt x="158251" y="20154"/>
                  </a:cubicBezTo>
                  <a:cubicBezTo>
                    <a:pt x="126447" y="33602"/>
                    <a:pt x="97830" y="53582"/>
                    <a:pt x="74253" y="78800"/>
                  </a:cubicBezTo>
                  <a:cubicBezTo>
                    <a:pt x="49669" y="104874"/>
                    <a:pt x="30850" y="135825"/>
                    <a:pt x="19021" y="169644"/>
                  </a:cubicBezTo>
                  <a:cubicBezTo>
                    <a:pt x="5886" y="207729"/>
                    <a:pt x="-535" y="247804"/>
                    <a:pt x="35" y="288086"/>
                  </a:cubicBezTo>
                  <a:cubicBezTo>
                    <a:pt x="35" y="345007"/>
                    <a:pt x="11541" y="395603"/>
                    <a:pt x="34555" y="438725"/>
                  </a:cubicBezTo>
                  <a:cubicBezTo>
                    <a:pt x="56682" y="480628"/>
                    <a:pt x="89925" y="515638"/>
                    <a:pt x="130635" y="539918"/>
                  </a:cubicBezTo>
                  <a:cubicBezTo>
                    <a:pt x="173377" y="564814"/>
                    <a:pt x="222125" y="577538"/>
                    <a:pt x="271592" y="576715"/>
                  </a:cubicBezTo>
                  <a:cubicBezTo>
                    <a:pt x="303172" y="576721"/>
                    <a:pt x="334574" y="572070"/>
                    <a:pt x="364796" y="562916"/>
                  </a:cubicBezTo>
                  <a:cubicBezTo>
                    <a:pt x="395075" y="553516"/>
                    <a:pt x="423221" y="538279"/>
                    <a:pt x="447644" y="518070"/>
                  </a:cubicBezTo>
                  <a:cubicBezTo>
                    <a:pt x="473982" y="495738"/>
                    <a:pt x="495851" y="468623"/>
                    <a:pt x="512081" y="438150"/>
                  </a:cubicBezTo>
                  <a:lnTo>
                    <a:pt x="429233" y="386979"/>
                  </a:lnTo>
                  <a:cubicBezTo>
                    <a:pt x="418952" y="407775"/>
                    <a:pt x="404908" y="426490"/>
                    <a:pt x="387809" y="442175"/>
                  </a:cubicBezTo>
                  <a:cubicBezTo>
                    <a:pt x="372350" y="456031"/>
                    <a:pt x="354112" y="466421"/>
                    <a:pt x="334303" y="472648"/>
                  </a:cubicBezTo>
                  <a:cubicBezTo>
                    <a:pt x="313954" y="478719"/>
                    <a:pt x="292828" y="481818"/>
                    <a:pt x="271592" y="481847"/>
                  </a:cubicBezTo>
                  <a:cubicBezTo>
                    <a:pt x="242135" y="482267"/>
                    <a:pt x="213109" y="474718"/>
                    <a:pt x="187593" y="459999"/>
                  </a:cubicBezTo>
                  <a:cubicBezTo>
                    <a:pt x="162031" y="444624"/>
                    <a:pt x="141607" y="422011"/>
                    <a:pt x="128909" y="395028"/>
                  </a:cubicBezTo>
                  <a:cubicBezTo>
                    <a:pt x="117104" y="369126"/>
                    <a:pt x="110269" y="341235"/>
                    <a:pt x="108773" y="312809"/>
                  </a:cubicBezTo>
                  <a:lnTo>
                    <a:pt x="520711" y="312809"/>
                  </a:lnTo>
                  <a:cubicBezTo>
                    <a:pt x="521649" y="307881"/>
                    <a:pt x="522034" y="302868"/>
                    <a:pt x="521861" y="297860"/>
                  </a:cubicBezTo>
                  <a:lnTo>
                    <a:pt x="521861" y="283486"/>
                  </a:lnTo>
                  <a:cubicBezTo>
                    <a:pt x="521861" y="226565"/>
                    <a:pt x="510930" y="177118"/>
                    <a:pt x="489067" y="134571"/>
                  </a:cubicBezTo>
                  <a:cubicBezTo>
                    <a:pt x="468223" y="93853"/>
                    <a:pt x="436574" y="59642"/>
                    <a:pt x="397590" y="35678"/>
                  </a:cubicBezTo>
                  <a:close/>
                  <a:moveTo>
                    <a:pt x="149621" y="141471"/>
                  </a:moveTo>
                  <a:cubicBezTo>
                    <a:pt x="162779" y="124607"/>
                    <a:pt x="179999" y="111354"/>
                    <a:pt x="199675" y="102948"/>
                  </a:cubicBezTo>
                  <a:cubicBezTo>
                    <a:pt x="220347" y="94704"/>
                    <a:pt x="242434" y="90598"/>
                    <a:pt x="264688" y="90874"/>
                  </a:cubicBezTo>
                  <a:cubicBezTo>
                    <a:pt x="305945" y="89615"/>
                    <a:pt x="345533" y="107174"/>
                    <a:pt x="372275" y="138596"/>
                  </a:cubicBezTo>
                  <a:cubicBezTo>
                    <a:pt x="392412" y="161594"/>
                    <a:pt x="405069" y="193217"/>
                    <a:pt x="410822" y="233464"/>
                  </a:cubicBezTo>
                  <a:lnTo>
                    <a:pt x="112225" y="233464"/>
                  </a:lnTo>
                  <a:cubicBezTo>
                    <a:pt x="113606" y="223356"/>
                    <a:pt x="115717" y="213364"/>
                    <a:pt x="118553" y="203566"/>
                  </a:cubicBezTo>
                  <a:cubicBezTo>
                    <a:pt x="124899" y="181097"/>
                    <a:pt x="135439" y="160025"/>
                    <a:pt x="149621" y="141471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35" name="Forma libre 47">
              <a:extLst>
                <a:ext uri="{FF2B5EF4-FFF2-40B4-BE49-F238E27FC236}">
                  <a16:creationId xmlns:a16="http://schemas.microsoft.com/office/drawing/2014/main" id="{6F093046-86A4-37BC-AD51-0369E4B5D133}"/>
                </a:ext>
              </a:extLst>
            </p:cNvPr>
            <p:cNvSpPr/>
            <p:nvPr userDrawn="1"/>
          </p:nvSpPr>
          <p:spPr>
            <a:xfrm>
              <a:off x="5948318" y="5805387"/>
              <a:ext cx="337719" cy="735373"/>
            </a:xfrm>
            <a:custGeom>
              <a:avLst/>
              <a:gdLst>
                <a:gd name="connsiteX0" fmla="*/ 209996 w 337719"/>
                <a:gd name="connsiteY0" fmla="*/ 0 h 735373"/>
                <a:gd name="connsiteX1" fmla="*/ 102409 w 337719"/>
                <a:gd name="connsiteY1" fmla="*/ 64971 h 735373"/>
                <a:gd name="connsiteX2" fmla="*/ 102409 w 337719"/>
                <a:gd name="connsiteY2" fmla="*/ 181687 h 735373"/>
                <a:gd name="connsiteX3" fmla="*/ 0 w 337719"/>
                <a:gd name="connsiteY3" fmla="*/ 181687 h 735373"/>
                <a:gd name="connsiteX4" fmla="*/ 0 w 337719"/>
                <a:gd name="connsiteY4" fmla="*/ 271381 h 735373"/>
                <a:gd name="connsiteX5" fmla="*/ 102409 w 337719"/>
                <a:gd name="connsiteY5" fmla="*/ 271381 h 735373"/>
                <a:gd name="connsiteX6" fmla="*/ 102409 w 337719"/>
                <a:gd name="connsiteY6" fmla="*/ 564036 h 735373"/>
                <a:gd name="connsiteX7" fmla="*/ 121395 w 337719"/>
                <a:gd name="connsiteY7" fmla="*/ 653730 h 735373"/>
                <a:gd name="connsiteX8" fmla="*/ 177777 w 337719"/>
                <a:gd name="connsiteY8" fmla="*/ 714100 h 735373"/>
                <a:gd name="connsiteX9" fmla="*/ 269255 w 337719"/>
                <a:gd name="connsiteY9" fmla="*/ 735374 h 735373"/>
                <a:gd name="connsiteX10" fmla="*/ 337720 w 337719"/>
                <a:gd name="connsiteY10" fmla="*/ 735374 h 735373"/>
                <a:gd name="connsiteX11" fmla="*/ 337720 w 337719"/>
                <a:gd name="connsiteY11" fmla="*/ 641655 h 735373"/>
                <a:gd name="connsiteX12" fmla="*/ 281337 w 337719"/>
                <a:gd name="connsiteY12" fmla="*/ 641655 h 735373"/>
                <a:gd name="connsiteX13" fmla="*/ 227256 w 337719"/>
                <a:gd name="connsiteY13" fmla="*/ 619807 h 735373"/>
                <a:gd name="connsiteX14" fmla="*/ 209996 w 337719"/>
                <a:gd name="connsiteY14" fmla="*/ 556561 h 735373"/>
                <a:gd name="connsiteX15" fmla="*/ 209996 w 337719"/>
                <a:gd name="connsiteY15" fmla="*/ 271381 h 735373"/>
                <a:gd name="connsiteX16" fmla="*/ 337720 w 337719"/>
                <a:gd name="connsiteY16" fmla="*/ 271381 h 735373"/>
                <a:gd name="connsiteX17" fmla="*/ 337720 w 337719"/>
                <a:gd name="connsiteY17" fmla="*/ 181687 h 735373"/>
                <a:gd name="connsiteX18" fmla="*/ 209996 w 337719"/>
                <a:gd name="connsiteY18" fmla="*/ 181687 h 73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37719" h="735373">
                  <a:moveTo>
                    <a:pt x="209996" y="0"/>
                  </a:moveTo>
                  <a:lnTo>
                    <a:pt x="102409" y="64971"/>
                  </a:lnTo>
                  <a:lnTo>
                    <a:pt x="102409" y="181687"/>
                  </a:lnTo>
                  <a:lnTo>
                    <a:pt x="0" y="181687"/>
                  </a:lnTo>
                  <a:lnTo>
                    <a:pt x="0" y="271381"/>
                  </a:lnTo>
                  <a:lnTo>
                    <a:pt x="102409" y="271381"/>
                  </a:lnTo>
                  <a:lnTo>
                    <a:pt x="102409" y="564036"/>
                  </a:lnTo>
                  <a:cubicBezTo>
                    <a:pt x="101891" y="594980"/>
                    <a:pt x="108381" y="625643"/>
                    <a:pt x="121395" y="653730"/>
                  </a:cubicBezTo>
                  <a:cubicBezTo>
                    <a:pt x="133672" y="679074"/>
                    <a:pt x="153326" y="700112"/>
                    <a:pt x="177777" y="714100"/>
                  </a:cubicBezTo>
                  <a:cubicBezTo>
                    <a:pt x="201942" y="727899"/>
                    <a:pt x="232434" y="735374"/>
                    <a:pt x="269255" y="735374"/>
                  </a:cubicBezTo>
                  <a:lnTo>
                    <a:pt x="337720" y="735374"/>
                  </a:lnTo>
                  <a:lnTo>
                    <a:pt x="337720" y="641655"/>
                  </a:lnTo>
                  <a:lnTo>
                    <a:pt x="281337" y="641655"/>
                  </a:lnTo>
                  <a:cubicBezTo>
                    <a:pt x="256598" y="641655"/>
                    <a:pt x="238187" y="634181"/>
                    <a:pt x="227256" y="619807"/>
                  </a:cubicBezTo>
                  <a:cubicBezTo>
                    <a:pt x="216325" y="605433"/>
                    <a:pt x="209996" y="584159"/>
                    <a:pt x="209996" y="556561"/>
                  </a:cubicBezTo>
                  <a:lnTo>
                    <a:pt x="209996" y="271381"/>
                  </a:lnTo>
                  <a:lnTo>
                    <a:pt x="337720" y="271381"/>
                  </a:lnTo>
                  <a:lnTo>
                    <a:pt x="337720" y="181687"/>
                  </a:lnTo>
                  <a:lnTo>
                    <a:pt x="209996" y="181687"/>
                  </a:ln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40" name="Forma libre 48">
              <a:extLst>
                <a:ext uri="{FF2B5EF4-FFF2-40B4-BE49-F238E27FC236}">
                  <a16:creationId xmlns:a16="http://schemas.microsoft.com/office/drawing/2014/main" id="{0F5031D3-12F9-A7AE-94E6-A03D09C00EB1}"/>
                </a:ext>
              </a:extLst>
            </p:cNvPr>
            <p:cNvSpPr/>
            <p:nvPr userDrawn="1"/>
          </p:nvSpPr>
          <p:spPr>
            <a:xfrm>
              <a:off x="6318257" y="5987074"/>
              <a:ext cx="802588" cy="553686"/>
            </a:xfrm>
            <a:custGeom>
              <a:avLst/>
              <a:gdLst>
                <a:gd name="connsiteX0" fmla="*/ 602948 w 802588"/>
                <a:gd name="connsiteY0" fmla="*/ 297829 h 553686"/>
                <a:gd name="connsiteX1" fmla="*/ 589140 w 802588"/>
                <a:gd name="connsiteY1" fmla="*/ 344976 h 553686"/>
                <a:gd name="connsiteX2" fmla="*/ 574757 w 802588"/>
                <a:gd name="connsiteY2" fmla="*/ 396722 h 553686"/>
                <a:gd name="connsiteX3" fmla="*/ 543114 w 802588"/>
                <a:gd name="connsiteY3" fmla="*/ 298404 h 553686"/>
                <a:gd name="connsiteX4" fmla="*/ 448184 w 802588"/>
                <a:gd name="connsiteY4" fmla="*/ 0 h 553686"/>
                <a:gd name="connsiteX5" fmla="*/ 355555 w 802588"/>
                <a:gd name="connsiteY5" fmla="*/ 0 h 553686"/>
                <a:gd name="connsiteX6" fmla="*/ 261776 w 802588"/>
                <a:gd name="connsiteY6" fmla="*/ 297829 h 553686"/>
                <a:gd name="connsiteX7" fmla="*/ 247393 w 802588"/>
                <a:gd name="connsiteY7" fmla="*/ 346126 h 553686"/>
                <a:gd name="connsiteX8" fmla="*/ 231284 w 802588"/>
                <a:gd name="connsiteY8" fmla="*/ 397872 h 553686"/>
                <a:gd name="connsiteX9" fmla="*/ 216325 w 802588"/>
                <a:gd name="connsiteY9" fmla="*/ 346126 h 553686"/>
                <a:gd name="connsiteX10" fmla="*/ 201942 w 802588"/>
                <a:gd name="connsiteY10" fmla="*/ 297829 h 553686"/>
                <a:gd name="connsiteX11" fmla="*/ 113916 w 802588"/>
                <a:gd name="connsiteY11" fmla="*/ 0 h 553686"/>
                <a:gd name="connsiteX12" fmla="*/ 0 w 802588"/>
                <a:gd name="connsiteY12" fmla="*/ 0 h 553686"/>
                <a:gd name="connsiteX13" fmla="*/ 176052 w 802588"/>
                <a:gd name="connsiteY13" fmla="*/ 553686 h 553686"/>
                <a:gd name="connsiteX14" fmla="*/ 277310 w 802588"/>
                <a:gd name="connsiteY14" fmla="*/ 553686 h 553686"/>
                <a:gd name="connsiteX15" fmla="*/ 371089 w 802588"/>
                <a:gd name="connsiteY15" fmla="*/ 256432 h 553686"/>
                <a:gd name="connsiteX16" fmla="*/ 400431 w 802588"/>
                <a:gd name="connsiteY16" fmla="*/ 159264 h 553686"/>
                <a:gd name="connsiteX17" fmla="*/ 432074 w 802588"/>
                <a:gd name="connsiteY17" fmla="*/ 256432 h 553686"/>
                <a:gd name="connsiteX18" fmla="*/ 525854 w 802588"/>
                <a:gd name="connsiteY18" fmla="*/ 553686 h 553686"/>
                <a:gd name="connsiteX19" fmla="*/ 628263 w 802588"/>
                <a:gd name="connsiteY19" fmla="*/ 553686 h 553686"/>
                <a:gd name="connsiteX20" fmla="*/ 802589 w 802588"/>
                <a:gd name="connsiteY20" fmla="*/ 0 h 553686"/>
                <a:gd name="connsiteX21" fmla="*/ 691550 w 802588"/>
                <a:gd name="connsiteY21" fmla="*/ 0 h 553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02588" h="553686">
                  <a:moveTo>
                    <a:pt x="602948" y="297829"/>
                  </a:moveTo>
                  <a:cubicBezTo>
                    <a:pt x="597770" y="313353"/>
                    <a:pt x="593168" y="329452"/>
                    <a:pt x="589140" y="344976"/>
                  </a:cubicBezTo>
                  <a:cubicBezTo>
                    <a:pt x="585113" y="360500"/>
                    <a:pt x="579935" y="377749"/>
                    <a:pt x="574757" y="396722"/>
                  </a:cubicBezTo>
                  <a:lnTo>
                    <a:pt x="543114" y="298404"/>
                  </a:lnTo>
                  <a:lnTo>
                    <a:pt x="448184" y="0"/>
                  </a:lnTo>
                  <a:lnTo>
                    <a:pt x="355555" y="0"/>
                  </a:lnTo>
                  <a:lnTo>
                    <a:pt x="261776" y="297829"/>
                  </a:lnTo>
                  <a:cubicBezTo>
                    <a:pt x="256598" y="314503"/>
                    <a:pt x="251995" y="330602"/>
                    <a:pt x="247393" y="346126"/>
                  </a:cubicBezTo>
                  <a:cubicBezTo>
                    <a:pt x="242790" y="361650"/>
                    <a:pt x="237037" y="378899"/>
                    <a:pt x="231284" y="397872"/>
                  </a:cubicBezTo>
                  <a:cubicBezTo>
                    <a:pt x="225530" y="378899"/>
                    <a:pt x="220352" y="361650"/>
                    <a:pt x="216325" y="346126"/>
                  </a:cubicBezTo>
                  <a:cubicBezTo>
                    <a:pt x="212297" y="330602"/>
                    <a:pt x="207120" y="314503"/>
                    <a:pt x="201942" y="297829"/>
                  </a:cubicBezTo>
                  <a:lnTo>
                    <a:pt x="113916" y="0"/>
                  </a:lnTo>
                  <a:lnTo>
                    <a:pt x="0" y="0"/>
                  </a:lnTo>
                  <a:lnTo>
                    <a:pt x="176052" y="553686"/>
                  </a:lnTo>
                  <a:lnTo>
                    <a:pt x="277310" y="553686"/>
                  </a:lnTo>
                  <a:lnTo>
                    <a:pt x="371089" y="256432"/>
                  </a:lnTo>
                  <a:cubicBezTo>
                    <a:pt x="379144" y="232284"/>
                    <a:pt x="388925" y="200086"/>
                    <a:pt x="400431" y="159264"/>
                  </a:cubicBezTo>
                  <a:cubicBezTo>
                    <a:pt x="414239" y="200086"/>
                    <a:pt x="424595" y="232284"/>
                    <a:pt x="432074" y="256432"/>
                  </a:cubicBezTo>
                  <a:lnTo>
                    <a:pt x="525854" y="553686"/>
                  </a:lnTo>
                  <a:lnTo>
                    <a:pt x="628263" y="553686"/>
                  </a:lnTo>
                  <a:lnTo>
                    <a:pt x="802589" y="0"/>
                  </a:lnTo>
                  <a:lnTo>
                    <a:pt x="691550" y="0"/>
                  </a:ln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41" name="Forma libre 49">
              <a:extLst>
                <a:ext uri="{FF2B5EF4-FFF2-40B4-BE49-F238E27FC236}">
                  <a16:creationId xmlns:a16="http://schemas.microsoft.com/office/drawing/2014/main" id="{258E1BA5-78E2-5B59-D57D-D46F1F6BF093}"/>
                </a:ext>
              </a:extLst>
            </p:cNvPr>
            <p:cNvSpPr/>
            <p:nvPr userDrawn="1"/>
          </p:nvSpPr>
          <p:spPr>
            <a:xfrm>
              <a:off x="7121367" y="5976093"/>
              <a:ext cx="561603" cy="576767"/>
            </a:xfrm>
            <a:custGeom>
              <a:avLst/>
              <a:gdLst>
                <a:gd name="connsiteX0" fmla="*/ 425224 w 561603"/>
                <a:gd name="connsiteY0" fmla="*/ 36279 h 576767"/>
                <a:gd name="connsiteX1" fmla="*/ 280240 w 561603"/>
                <a:gd name="connsiteY1" fmla="*/ 57 h 576767"/>
                <a:gd name="connsiteX2" fmla="*/ 169201 w 561603"/>
                <a:gd name="connsiteY2" fmla="*/ 20755 h 576767"/>
                <a:gd name="connsiteX3" fmla="*/ 79449 w 561603"/>
                <a:gd name="connsiteY3" fmla="*/ 80551 h 576767"/>
                <a:gd name="connsiteX4" fmla="*/ 20766 w 561603"/>
                <a:gd name="connsiteY4" fmla="*/ 171970 h 576767"/>
                <a:gd name="connsiteX5" fmla="*/ 53 w 561603"/>
                <a:gd name="connsiteY5" fmla="*/ 288112 h 576767"/>
                <a:gd name="connsiteX6" fmla="*/ 36299 w 561603"/>
                <a:gd name="connsiteY6" fmla="*/ 438176 h 576767"/>
                <a:gd name="connsiteX7" fmla="*/ 136982 w 561603"/>
                <a:gd name="connsiteY7" fmla="*/ 539944 h 576767"/>
                <a:gd name="connsiteX8" fmla="*/ 281391 w 561603"/>
                <a:gd name="connsiteY8" fmla="*/ 576742 h 576767"/>
                <a:gd name="connsiteX9" fmla="*/ 392430 w 561603"/>
                <a:gd name="connsiteY9" fmla="*/ 555468 h 576767"/>
                <a:gd name="connsiteX10" fmla="*/ 481607 w 561603"/>
                <a:gd name="connsiteY10" fmla="*/ 495672 h 576767"/>
                <a:gd name="connsiteX11" fmla="*/ 540866 w 561603"/>
                <a:gd name="connsiteY11" fmla="*/ 404829 h 576767"/>
                <a:gd name="connsiteX12" fmla="*/ 561578 w 561603"/>
                <a:gd name="connsiteY12" fmla="*/ 288112 h 576767"/>
                <a:gd name="connsiteX13" fmla="*/ 524757 w 561603"/>
                <a:gd name="connsiteY13" fmla="*/ 136897 h 576767"/>
                <a:gd name="connsiteX14" fmla="*/ 425224 w 561603"/>
                <a:gd name="connsiteY14" fmla="*/ 36279 h 576767"/>
                <a:gd name="connsiteX15" fmla="*/ 439607 w 561603"/>
                <a:gd name="connsiteY15" fmla="*/ 368606 h 576767"/>
                <a:gd name="connsiteX16" fmla="*/ 403362 w 561603"/>
                <a:gd name="connsiteY16" fmla="*/ 428977 h 576767"/>
                <a:gd name="connsiteX17" fmla="*/ 348705 w 561603"/>
                <a:gd name="connsiteY17" fmla="*/ 466349 h 576767"/>
                <a:gd name="connsiteX18" fmla="*/ 280240 w 561603"/>
                <a:gd name="connsiteY18" fmla="*/ 479574 h 576767"/>
                <a:gd name="connsiteX19" fmla="*/ 193365 w 561603"/>
                <a:gd name="connsiteY19" fmla="*/ 456575 h 576767"/>
                <a:gd name="connsiteX20" fmla="*/ 132380 w 561603"/>
                <a:gd name="connsiteY20" fmla="*/ 391030 h 576767"/>
                <a:gd name="connsiteX21" fmla="*/ 109942 w 561603"/>
                <a:gd name="connsiteY21" fmla="*/ 288112 h 576767"/>
                <a:gd name="connsiteX22" fmla="*/ 122599 w 561603"/>
                <a:gd name="connsiteY22" fmla="*/ 207042 h 576767"/>
                <a:gd name="connsiteX23" fmla="*/ 158270 w 561603"/>
                <a:gd name="connsiteY23" fmla="*/ 147247 h 576767"/>
                <a:gd name="connsiteX24" fmla="*/ 212351 w 561603"/>
                <a:gd name="connsiteY24" fmla="*/ 109874 h 576767"/>
                <a:gd name="connsiteX25" fmla="*/ 280240 w 561603"/>
                <a:gd name="connsiteY25" fmla="*/ 97225 h 576767"/>
                <a:gd name="connsiteX26" fmla="*/ 368842 w 561603"/>
                <a:gd name="connsiteY26" fmla="*/ 120223 h 576767"/>
                <a:gd name="connsiteX27" fmla="*/ 429827 w 561603"/>
                <a:gd name="connsiteY27" fmla="*/ 185194 h 576767"/>
                <a:gd name="connsiteX28" fmla="*/ 452265 w 561603"/>
                <a:gd name="connsiteY28" fmla="*/ 288112 h 576767"/>
                <a:gd name="connsiteX29" fmla="*/ 439607 w 561603"/>
                <a:gd name="connsiteY29" fmla="*/ 368606 h 576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61603" h="576767">
                  <a:moveTo>
                    <a:pt x="425224" y="36279"/>
                  </a:moveTo>
                  <a:cubicBezTo>
                    <a:pt x="380975" y="11550"/>
                    <a:pt x="330927" y="-955"/>
                    <a:pt x="280240" y="57"/>
                  </a:cubicBezTo>
                  <a:cubicBezTo>
                    <a:pt x="242228" y="-357"/>
                    <a:pt x="204509" y="6675"/>
                    <a:pt x="169201" y="20755"/>
                  </a:cubicBezTo>
                  <a:cubicBezTo>
                    <a:pt x="135487" y="34301"/>
                    <a:pt x="104931" y="54661"/>
                    <a:pt x="79449" y="80551"/>
                  </a:cubicBezTo>
                  <a:cubicBezTo>
                    <a:pt x="53674" y="106562"/>
                    <a:pt x="33682" y="137714"/>
                    <a:pt x="20766" y="171970"/>
                  </a:cubicBezTo>
                  <a:cubicBezTo>
                    <a:pt x="6578" y="209026"/>
                    <a:pt x="-447" y="248440"/>
                    <a:pt x="53" y="288112"/>
                  </a:cubicBezTo>
                  <a:cubicBezTo>
                    <a:pt x="-925" y="340410"/>
                    <a:pt x="11554" y="392082"/>
                    <a:pt x="36299" y="438176"/>
                  </a:cubicBezTo>
                  <a:cubicBezTo>
                    <a:pt x="59819" y="480735"/>
                    <a:pt x="94667" y="515963"/>
                    <a:pt x="136982" y="539944"/>
                  </a:cubicBezTo>
                  <a:cubicBezTo>
                    <a:pt x="181030" y="564725"/>
                    <a:pt x="230848" y="577420"/>
                    <a:pt x="281391" y="576742"/>
                  </a:cubicBezTo>
                  <a:cubicBezTo>
                    <a:pt x="319432" y="576914"/>
                    <a:pt x="357145" y="569687"/>
                    <a:pt x="392430" y="555468"/>
                  </a:cubicBezTo>
                  <a:cubicBezTo>
                    <a:pt x="425857" y="541692"/>
                    <a:pt x="456183" y="521362"/>
                    <a:pt x="481607" y="495672"/>
                  </a:cubicBezTo>
                  <a:cubicBezTo>
                    <a:pt x="507612" y="469960"/>
                    <a:pt x="527817" y="438987"/>
                    <a:pt x="540866" y="404829"/>
                  </a:cubicBezTo>
                  <a:cubicBezTo>
                    <a:pt x="555059" y="367571"/>
                    <a:pt x="562084" y="327974"/>
                    <a:pt x="561578" y="288112"/>
                  </a:cubicBezTo>
                  <a:cubicBezTo>
                    <a:pt x="561578" y="230616"/>
                    <a:pt x="549496" y="180019"/>
                    <a:pt x="524757" y="136897"/>
                  </a:cubicBezTo>
                  <a:cubicBezTo>
                    <a:pt x="501628" y="94730"/>
                    <a:pt x="467149" y="59876"/>
                    <a:pt x="425224" y="36279"/>
                  </a:cubicBezTo>
                  <a:close/>
                  <a:moveTo>
                    <a:pt x="439607" y="368606"/>
                  </a:moveTo>
                  <a:cubicBezTo>
                    <a:pt x="431489" y="390857"/>
                    <a:pt x="419183" y="411349"/>
                    <a:pt x="403362" y="428977"/>
                  </a:cubicBezTo>
                  <a:cubicBezTo>
                    <a:pt x="388115" y="445300"/>
                    <a:pt x="369451" y="458058"/>
                    <a:pt x="348705" y="466349"/>
                  </a:cubicBezTo>
                  <a:cubicBezTo>
                    <a:pt x="326986" y="475244"/>
                    <a:pt x="303714" y="479740"/>
                    <a:pt x="280240" y="479574"/>
                  </a:cubicBezTo>
                  <a:cubicBezTo>
                    <a:pt x="249713" y="480080"/>
                    <a:pt x="219640" y="472122"/>
                    <a:pt x="193365" y="456575"/>
                  </a:cubicBezTo>
                  <a:cubicBezTo>
                    <a:pt x="167228" y="440953"/>
                    <a:pt x="146073" y="418220"/>
                    <a:pt x="132380" y="391030"/>
                  </a:cubicBezTo>
                  <a:cubicBezTo>
                    <a:pt x="116702" y="359033"/>
                    <a:pt x="109004" y="323725"/>
                    <a:pt x="109942" y="288112"/>
                  </a:cubicBezTo>
                  <a:cubicBezTo>
                    <a:pt x="109614" y="260571"/>
                    <a:pt x="113889" y="233174"/>
                    <a:pt x="122599" y="207042"/>
                  </a:cubicBezTo>
                  <a:cubicBezTo>
                    <a:pt x="130429" y="184952"/>
                    <a:pt x="142552" y="164633"/>
                    <a:pt x="158270" y="147247"/>
                  </a:cubicBezTo>
                  <a:cubicBezTo>
                    <a:pt x="173096" y="130705"/>
                    <a:pt x="191628" y="117895"/>
                    <a:pt x="212351" y="109874"/>
                  </a:cubicBezTo>
                  <a:cubicBezTo>
                    <a:pt x="233943" y="101278"/>
                    <a:pt x="257003" y="96984"/>
                    <a:pt x="280240" y="97225"/>
                  </a:cubicBezTo>
                  <a:cubicBezTo>
                    <a:pt x="311343" y="96483"/>
                    <a:pt x="342031" y="104452"/>
                    <a:pt x="368842" y="120223"/>
                  </a:cubicBezTo>
                  <a:cubicBezTo>
                    <a:pt x="395082" y="135460"/>
                    <a:pt x="416289" y="158050"/>
                    <a:pt x="429827" y="185194"/>
                  </a:cubicBezTo>
                  <a:cubicBezTo>
                    <a:pt x="444785" y="213942"/>
                    <a:pt x="452265" y="247865"/>
                    <a:pt x="452265" y="288112"/>
                  </a:cubicBezTo>
                  <a:cubicBezTo>
                    <a:pt x="452696" y="315468"/>
                    <a:pt x="448416" y="342699"/>
                    <a:pt x="439607" y="368606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42" name="Forma libre 50">
              <a:extLst>
                <a:ext uri="{FF2B5EF4-FFF2-40B4-BE49-F238E27FC236}">
                  <a16:creationId xmlns:a16="http://schemas.microsoft.com/office/drawing/2014/main" id="{21888169-94AC-13AC-E0F2-C673C48861C2}"/>
                </a:ext>
              </a:extLst>
            </p:cNvPr>
            <p:cNvSpPr/>
            <p:nvPr userDrawn="1"/>
          </p:nvSpPr>
          <p:spPr>
            <a:xfrm>
              <a:off x="7753711" y="5976140"/>
              <a:ext cx="288816" cy="564621"/>
            </a:xfrm>
            <a:custGeom>
              <a:avLst/>
              <a:gdLst>
                <a:gd name="connsiteX0" fmla="*/ 169148 w 288816"/>
                <a:gd name="connsiteY0" fmla="*/ 25309 h 564621"/>
                <a:gd name="connsiteX1" fmla="*/ 106436 w 288816"/>
                <a:gd name="connsiteY1" fmla="*/ 101778 h 564621"/>
                <a:gd name="connsiteX2" fmla="*/ 106436 w 288816"/>
                <a:gd name="connsiteY2" fmla="*/ 10935 h 564621"/>
                <a:gd name="connsiteX3" fmla="*/ 0 w 288816"/>
                <a:gd name="connsiteY3" fmla="*/ 10935 h 564621"/>
                <a:gd name="connsiteX4" fmla="*/ 0 w 288816"/>
                <a:gd name="connsiteY4" fmla="*/ 564621 h 564621"/>
                <a:gd name="connsiteX5" fmla="*/ 106436 w 288816"/>
                <a:gd name="connsiteY5" fmla="*/ 564621 h 564621"/>
                <a:gd name="connsiteX6" fmla="*/ 106436 w 288816"/>
                <a:gd name="connsiteY6" fmla="*/ 269092 h 564621"/>
                <a:gd name="connsiteX7" fmla="*/ 142682 w 288816"/>
                <a:gd name="connsiteY7" fmla="*/ 155825 h 564621"/>
                <a:gd name="connsiteX8" fmla="*/ 234160 w 288816"/>
                <a:gd name="connsiteY8" fmla="*/ 113277 h 564621"/>
                <a:gd name="connsiteX9" fmla="*/ 288817 w 288816"/>
                <a:gd name="connsiteY9" fmla="*/ 113277 h 564621"/>
                <a:gd name="connsiteX10" fmla="*/ 288817 w 288816"/>
                <a:gd name="connsiteY10" fmla="*/ 10 h 564621"/>
                <a:gd name="connsiteX11" fmla="*/ 257174 w 288816"/>
                <a:gd name="connsiteY11" fmla="*/ 10 h 564621"/>
                <a:gd name="connsiteX12" fmla="*/ 169148 w 288816"/>
                <a:gd name="connsiteY12" fmla="*/ 25309 h 56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8816" h="564621">
                  <a:moveTo>
                    <a:pt x="169148" y="25309"/>
                  </a:moveTo>
                  <a:cubicBezTo>
                    <a:pt x="143833" y="41982"/>
                    <a:pt x="122546" y="67281"/>
                    <a:pt x="106436" y="101778"/>
                  </a:cubicBezTo>
                  <a:lnTo>
                    <a:pt x="106436" y="10935"/>
                  </a:lnTo>
                  <a:lnTo>
                    <a:pt x="0" y="10935"/>
                  </a:lnTo>
                  <a:lnTo>
                    <a:pt x="0" y="564621"/>
                  </a:lnTo>
                  <a:lnTo>
                    <a:pt x="106436" y="564621"/>
                  </a:lnTo>
                  <a:lnTo>
                    <a:pt x="106436" y="269092"/>
                  </a:lnTo>
                  <a:cubicBezTo>
                    <a:pt x="106436" y="221945"/>
                    <a:pt x="118518" y="184573"/>
                    <a:pt x="142682" y="155825"/>
                  </a:cubicBezTo>
                  <a:cubicBezTo>
                    <a:pt x="165051" y="128393"/>
                    <a:pt x="198760" y="112720"/>
                    <a:pt x="234160" y="113277"/>
                  </a:cubicBezTo>
                  <a:lnTo>
                    <a:pt x="288817" y="113277"/>
                  </a:lnTo>
                  <a:lnTo>
                    <a:pt x="288817" y="10"/>
                  </a:lnTo>
                  <a:lnTo>
                    <a:pt x="257174" y="10"/>
                  </a:lnTo>
                  <a:cubicBezTo>
                    <a:pt x="225985" y="-346"/>
                    <a:pt x="195383" y="8451"/>
                    <a:pt x="169148" y="25309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43" name="Forma libre 51">
              <a:extLst>
                <a:ext uri="{FF2B5EF4-FFF2-40B4-BE49-F238E27FC236}">
                  <a16:creationId xmlns:a16="http://schemas.microsoft.com/office/drawing/2014/main" id="{48A86BD2-91DD-0E41-7F9A-082FE14517D3}"/>
                </a:ext>
              </a:extLst>
            </p:cNvPr>
            <p:cNvSpPr/>
            <p:nvPr userDrawn="1"/>
          </p:nvSpPr>
          <p:spPr>
            <a:xfrm>
              <a:off x="8092581" y="5777789"/>
              <a:ext cx="474073" cy="762971"/>
            </a:xfrm>
            <a:custGeom>
              <a:avLst/>
              <a:gdLst>
                <a:gd name="connsiteX0" fmla="*/ 465444 w 474073"/>
                <a:gd name="connsiteY0" fmla="*/ 209285 h 762971"/>
                <a:gd name="connsiteX1" fmla="*/ 333118 w 474073"/>
                <a:gd name="connsiteY1" fmla="*/ 209285 h 762971"/>
                <a:gd name="connsiteX2" fmla="*/ 107587 w 474073"/>
                <a:gd name="connsiteY2" fmla="*/ 458818 h 762971"/>
                <a:gd name="connsiteX3" fmla="*/ 107587 w 474073"/>
                <a:gd name="connsiteY3" fmla="*/ 0 h 762971"/>
                <a:gd name="connsiteX4" fmla="*/ 0 w 474073"/>
                <a:gd name="connsiteY4" fmla="*/ 0 h 762971"/>
                <a:gd name="connsiteX5" fmla="*/ 0 w 474073"/>
                <a:gd name="connsiteY5" fmla="*/ 762972 h 762971"/>
                <a:gd name="connsiteX6" fmla="*/ 107587 w 474073"/>
                <a:gd name="connsiteY6" fmla="*/ 762972 h 762971"/>
                <a:gd name="connsiteX7" fmla="*/ 107587 w 474073"/>
                <a:gd name="connsiteY7" fmla="*/ 485841 h 762971"/>
                <a:gd name="connsiteX8" fmla="*/ 342323 w 474073"/>
                <a:gd name="connsiteY8" fmla="*/ 762972 h 762971"/>
                <a:gd name="connsiteX9" fmla="*/ 474074 w 474073"/>
                <a:gd name="connsiteY9" fmla="*/ 762972 h 762971"/>
                <a:gd name="connsiteX10" fmla="*/ 221503 w 474073"/>
                <a:gd name="connsiteY10" fmla="*/ 470317 h 762971"/>
                <a:gd name="connsiteX11" fmla="*/ 465444 w 474073"/>
                <a:gd name="connsiteY11" fmla="*/ 209285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4073" h="762971">
                  <a:moveTo>
                    <a:pt x="465444" y="209285"/>
                  </a:moveTo>
                  <a:lnTo>
                    <a:pt x="333118" y="209285"/>
                  </a:lnTo>
                  <a:lnTo>
                    <a:pt x="107587" y="458818"/>
                  </a:lnTo>
                  <a:lnTo>
                    <a:pt x="107587" y="0"/>
                  </a:lnTo>
                  <a:lnTo>
                    <a:pt x="0" y="0"/>
                  </a:lnTo>
                  <a:lnTo>
                    <a:pt x="0" y="762972"/>
                  </a:lnTo>
                  <a:lnTo>
                    <a:pt x="107587" y="762972"/>
                  </a:lnTo>
                  <a:lnTo>
                    <a:pt x="107587" y="485841"/>
                  </a:lnTo>
                  <a:lnTo>
                    <a:pt x="342323" y="762972"/>
                  </a:lnTo>
                  <a:lnTo>
                    <a:pt x="474074" y="762972"/>
                  </a:lnTo>
                  <a:lnTo>
                    <a:pt x="221503" y="470317"/>
                  </a:lnTo>
                  <a:lnTo>
                    <a:pt x="465444" y="209285"/>
                  </a:ln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44" name="Forma libre 52">
              <a:extLst>
                <a:ext uri="{FF2B5EF4-FFF2-40B4-BE49-F238E27FC236}">
                  <a16:creationId xmlns:a16="http://schemas.microsoft.com/office/drawing/2014/main" id="{57DB3F37-076D-14D9-EC33-EDE9C7A6827E}"/>
                </a:ext>
              </a:extLst>
            </p:cNvPr>
            <p:cNvSpPr/>
            <p:nvPr userDrawn="1"/>
          </p:nvSpPr>
          <p:spPr>
            <a:xfrm>
              <a:off x="8542492" y="5976149"/>
              <a:ext cx="464347" cy="576742"/>
            </a:xfrm>
            <a:custGeom>
              <a:avLst/>
              <a:gdLst>
                <a:gd name="connsiteX0" fmla="*/ 422293 w 464347"/>
                <a:gd name="connsiteY0" fmla="*/ 309904 h 576742"/>
                <a:gd name="connsiteX1" fmla="*/ 292844 w 464347"/>
                <a:gd name="connsiteY1" fmla="*/ 248383 h 576742"/>
                <a:gd name="connsiteX2" fmla="*/ 238763 w 464347"/>
                <a:gd name="connsiteY2" fmla="*/ 235734 h 576742"/>
                <a:gd name="connsiteX3" fmla="*/ 180654 w 464347"/>
                <a:gd name="connsiteY3" fmla="*/ 216761 h 576742"/>
                <a:gd name="connsiteX4" fmla="*/ 140381 w 464347"/>
                <a:gd name="connsiteY4" fmla="*/ 193187 h 576742"/>
                <a:gd name="connsiteX5" fmla="*/ 125422 w 464347"/>
                <a:gd name="connsiteY5" fmla="*/ 155815 h 576742"/>
                <a:gd name="connsiteX6" fmla="*/ 154189 w 464347"/>
                <a:gd name="connsiteY6" fmla="*/ 109818 h 576742"/>
                <a:gd name="connsiteX7" fmla="*/ 229557 w 464347"/>
                <a:gd name="connsiteY7" fmla="*/ 91419 h 576742"/>
                <a:gd name="connsiteX8" fmla="*/ 315282 w 464347"/>
                <a:gd name="connsiteY8" fmla="*/ 112693 h 576742"/>
                <a:gd name="connsiteX9" fmla="*/ 368213 w 464347"/>
                <a:gd name="connsiteY9" fmla="*/ 185138 h 576742"/>
                <a:gd name="connsiteX10" fmla="*/ 457389 w 464347"/>
                <a:gd name="connsiteY10" fmla="*/ 152940 h 576742"/>
                <a:gd name="connsiteX11" fmla="*/ 410787 w 464347"/>
                <a:gd name="connsiteY11" fmla="*/ 68996 h 576742"/>
                <a:gd name="connsiteX12" fmla="*/ 331966 w 464347"/>
                <a:gd name="connsiteY12" fmla="*/ 17825 h 576742"/>
                <a:gd name="connsiteX13" fmla="*/ 120244 w 464347"/>
                <a:gd name="connsiteY13" fmla="*/ 20124 h 576742"/>
                <a:gd name="connsiteX14" fmla="*/ 46027 w 464347"/>
                <a:gd name="connsiteY14" fmla="*/ 75895 h 576742"/>
                <a:gd name="connsiteX15" fmla="*/ 19561 w 464347"/>
                <a:gd name="connsiteY15" fmla="*/ 156965 h 576742"/>
                <a:gd name="connsiteX16" fmla="*/ 59834 w 464347"/>
                <a:gd name="connsiteY16" fmla="*/ 259883 h 576742"/>
                <a:gd name="connsiteX17" fmla="*/ 189284 w 464347"/>
                <a:gd name="connsiteY17" fmla="*/ 323703 h 576742"/>
                <a:gd name="connsiteX18" fmla="*/ 245091 w 464347"/>
                <a:gd name="connsiteY18" fmla="*/ 338077 h 576742"/>
                <a:gd name="connsiteX19" fmla="*/ 331966 w 464347"/>
                <a:gd name="connsiteY19" fmla="*/ 367975 h 576742"/>
                <a:gd name="connsiteX20" fmla="*/ 359583 w 464347"/>
                <a:gd name="connsiteY20" fmla="*/ 415122 h 576742"/>
                <a:gd name="connsiteX21" fmla="*/ 326788 w 464347"/>
                <a:gd name="connsiteY21" fmla="*/ 465718 h 576742"/>
                <a:gd name="connsiteX22" fmla="*/ 236461 w 464347"/>
                <a:gd name="connsiteY22" fmla="*/ 485842 h 576742"/>
                <a:gd name="connsiteX23" fmla="*/ 173175 w 464347"/>
                <a:gd name="connsiteY23" fmla="*/ 474918 h 576742"/>
                <a:gd name="connsiteX24" fmla="*/ 120244 w 464347"/>
                <a:gd name="connsiteY24" fmla="*/ 442145 h 576742"/>
                <a:gd name="connsiteX25" fmla="*/ 86875 w 464347"/>
                <a:gd name="connsiteY25" fmla="*/ 385799 h 576742"/>
                <a:gd name="connsiteX26" fmla="*/ 0 w 464347"/>
                <a:gd name="connsiteY26" fmla="*/ 423746 h 576742"/>
                <a:gd name="connsiteX27" fmla="*/ 135778 w 464347"/>
                <a:gd name="connsiteY27" fmla="*/ 560012 h 576742"/>
                <a:gd name="connsiteX28" fmla="*/ 236461 w 464347"/>
                <a:gd name="connsiteY28" fmla="*/ 576686 h 576742"/>
                <a:gd name="connsiteX29" fmla="*/ 357281 w 464347"/>
                <a:gd name="connsiteY29" fmla="*/ 555412 h 576742"/>
                <a:gd name="connsiteX30" fmla="*/ 436102 w 464347"/>
                <a:gd name="connsiteY30" fmla="*/ 496766 h 576742"/>
                <a:gd name="connsiteX31" fmla="*/ 464293 w 464347"/>
                <a:gd name="connsiteY31" fmla="*/ 412247 h 576742"/>
                <a:gd name="connsiteX32" fmla="*/ 422293 w 464347"/>
                <a:gd name="connsiteY32" fmla="*/ 309904 h 576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464347" h="576742">
                  <a:moveTo>
                    <a:pt x="422293" y="309904"/>
                  </a:moveTo>
                  <a:cubicBezTo>
                    <a:pt x="394103" y="283456"/>
                    <a:pt x="350953" y="263332"/>
                    <a:pt x="292844" y="248383"/>
                  </a:cubicBezTo>
                  <a:lnTo>
                    <a:pt x="238763" y="235734"/>
                  </a:lnTo>
                  <a:cubicBezTo>
                    <a:pt x="219086" y="230439"/>
                    <a:pt x="199698" y="224109"/>
                    <a:pt x="180654" y="216761"/>
                  </a:cubicBezTo>
                  <a:cubicBezTo>
                    <a:pt x="165926" y="211431"/>
                    <a:pt x="152233" y="203439"/>
                    <a:pt x="140381" y="193187"/>
                  </a:cubicBezTo>
                  <a:cubicBezTo>
                    <a:pt x="130198" y="183499"/>
                    <a:pt x="124732" y="169855"/>
                    <a:pt x="125422" y="155815"/>
                  </a:cubicBezTo>
                  <a:cubicBezTo>
                    <a:pt x="125422" y="136841"/>
                    <a:pt x="134627" y="121892"/>
                    <a:pt x="154189" y="109818"/>
                  </a:cubicBezTo>
                  <a:cubicBezTo>
                    <a:pt x="173750" y="97744"/>
                    <a:pt x="198490" y="91419"/>
                    <a:pt x="229557" y="91419"/>
                  </a:cubicBezTo>
                  <a:cubicBezTo>
                    <a:pt x="259475" y="91011"/>
                    <a:pt x="288989" y="98342"/>
                    <a:pt x="315282" y="112693"/>
                  </a:cubicBezTo>
                  <a:cubicBezTo>
                    <a:pt x="340596" y="127067"/>
                    <a:pt x="357856" y="151215"/>
                    <a:pt x="368213" y="185138"/>
                  </a:cubicBezTo>
                  <a:lnTo>
                    <a:pt x="457389" y="152940"/>
                  </a:lnTo>
                  <a:cubicBezTo>
                    <a:pt x="449392" y="121392"/>
                    <a:pt x="433340" y="92460"/>
                    <a:pt x="410787" y="68996"/>
                  </a:cubicBezTo>
                  <a:cubicBezTo>
                    <a:pt x="388637" y="46342"/>
                    <a:pt x="361711" y="28869"/>
                    <a:pt x="331966" y="17825"/>
                  </a:cubicBezTo>
                  <a:cubicBezTo>
                    <a:pt x="263387" y="-6709"/>
                    <a:pt x="188306" y="-5893"/>
                    <a:pt x="120244" y="20124"/>
                  </a:cubicBezTo>
                  <a:cubicBezTo>
                    <a:pt x="91075" y="31957"/>
                    <a:pt x="65473" y="51178"/>
                    <a:pt x="46027" y="75895"/>
                  </a:cubicBezTo>
                  <a:cubicBezTo>
                    <a:pt x="28363" y="99193"/>
                    <a:pt x="19043" y="127745"/>
                    <a:pt x="19561" y="156965"/>
                  </a:cubicBezTo>
                  <a:cubicBezTo>
                    <a:pt x="18468" y="195309"/>
                    <a:pt x="33024" y="232451"/>
                    <a:pt x="59834" y="259883"/>
                  </a:cubicBezTo>
                  <a:cubicBezTo>
                    <a:pt x="86702" y="287866"/>
                    <a:pt x="129852" y="309139"/>
                    <a:pt x="189284" y="323703"/>
                  </a:cubicBezTo>
                  <a:lnTo>
                    <a:pt x="245091" y="338077"/>
                  </a:lnTo>
                  <a:cubicBezTo>
                    <a:pt x="284214" y="346702"/>
                    <a:pt x="312980" y="356476"/>
                    <a:pt x="331966" y="367975"/>
                  </a:cubicBezTo>
                  <a:cubicBezTo>
                    <a:pt x="349284" y="377261"/>
                    <a:pt x="359985" y="395470"/>
                    <a:pt x="359583" y="415122"/>
                  </a:cubicBezTo>
                  <a:cubicBezTo>
                    <a:pt x="359583" y="435820"/>
                    <a:pt x="348651" y="452494"/>
                    <a:pt x="326788" y="465718"/>
                  </a:cubicBezTo>
                  <a:cubicBezTo>
                    <a:pt x="304926" y="478942"/>
                    <a:pt x="275008" y="485842"/>
                    <a:pt x="236461" y="485842"/>
                  </a:cubicBezTo>
                  <a:cubicBezTo>
                    <a:pt x="214886" y="486009"/>
                    <a:pt x="193427" y="482306"/>
                    <a:pt x="173175" y="474918"/>
                  </a:cubicBezTo>
                  <a:cubicBezTo>
                    <a:pt x="153211" y="468334"/>
                    <a:pt x="135030" y="457105"/>
                    <a:pt x="120244" y="442145"/>
                  </a:cubicBezTo>
                  <a:cubicBezTo>
                    <a:pt x="104883" y="426230"/>
                    <a:pt x="93434" y="406929"/>
                    <a:pt x="86875" y="385799"/>
                  </a:cubicBezTo>
                  <a:lnTo>
                    <a:pt x="0" y="423746"/>
                  </a:lnTo>
                  <a:cubicBezTo>
                    <a:pt x="20941" y="488188"/>
                    <a:pt x="71398" y="538790"/>
                    <a:pt x="135778" y="560012"/>
                  </a:cubicBezTo>
                  <a:cubicBezTo>
                    <a:pt x="168170" y="571172"/>
                    <a:pt x="202229" y="576806"/>
                    <a:pt x="236461" y="576686"/>
                  </a:cubicBezTo>
                  <a:cubicBezTo>
                    <a:pt x="277712" y="577468"/>
                    <a:pt x="318734" y="570240"/>
                    <a:pt x="357281" y="555412"/>
                  </a:cubicBezTo>
                  <a:cubicBezTo>
                    <a:pt x="388349" y="543286"/>
                    <a:pt x="415562" y="523030"/>
                    <a:pt x="436102" y="496766"/>
                  </a:cubicBezTo>
                  <a:cubicBezTo>
                    <a:pt x="454800" y="472589"/>
                    <a:pt x="464753" y="442795"/>
                    <a:pt x="464293" y="412247"/>
                  </a:cubicBezTo>
                  <a:cubicBezTo>
                    <a:pt x="465386" y="373731"/>
                    <a:pt x="450140" y="336548"/>
                    <a:pt x="422293" y="309904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</p:grpSp>
    </p:spTree>
    <p:extLst>
      <p:ext uri="{BB962C8B-B14F-4D97-AF65-F5344CB8AC3E}">
        <p14:creationId xmlns:p14="http://schemas.microsoft.com/office/powerpoint/2010/main" val="35164090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Divider Green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9C25132B-49EB-2005-F0C7-1B94ECBC50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55341" y="438865"/>
            <a:ext cx="9289413" cy="3016075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lnSpc>
                <a:spcPct val="80000"/>
              </a:lnSpc>
              <a:defRPr sz="7000" b="1" i="0" spc="-150">
                <a:solidFill>
                  <a:schemeClr val="bg1"/>
                </a:solidFill>
                <a:latin typeface="+mj-lt"/>
                <a:ea typeface="IberPangea Text" panose="020B0404000000000000" pitchFamily="34" charset="0"/>
                <a:cs typeface="IberPangea Text" panose="020B0404000000000000" pitchFamily="34" charset="0"/>
              </a:defRPr>
            </a:lvl1pPr>
          </a:lstStyle>
          <a:p>
            <a:pPr lvl="0"/>
            <a:r>
              <a:rPr lang="en-US" noProof="0"/>
              <a:t>Divider title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0BB7A11-3EF6-0DC2-8445-70CAD5E94FC7}"/>
              </a:ext>
            </a:extLst>
          </p:cNvPr>
          <p:cNvSpPr txBox="1"/>
          <p:nvPr userDrawn="1"/>
        </p:nvSpPr>
        <p:spPr>
          <a:xfrm>
            <a:off x="11301518" y="6454776"/>
            <a:ext cx="484082" cy="20891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fld id="{D5E78EB0-DDD2-2F40-8AB8-446A90E58D7D}" type="slidenum">
              <a:rPr lang="en-US" sz="900" smtClean="0">
                <a:solidFill>
                  <a:schemeClr val="bg1"/>
                </a:solidFill>
                <a:latin typeface="IberPangea Text Light" panose="020B0404000000000000" pitchFamily="34" charset="0"/>
                <a:ea typeface="IberPangea Text Light" panose="020B0404000000000000" pitchFamily="34" charset="0"/>
                <a:cs typeface="IberPangea Text Light" panose="020B0404000000000000" pitchFamily="34" charset="0"/>
              </a:rPr>
              <a:pPr algn="r"/>
              <a:t>‹#›</a:t>
            </a:fld>
            <a:endParaRPr lang="en-US" sz="900">
              <a:solidFill>
                <a:schemeClr val="bg1"/>
              </a:solidFill>
              <a:latin typeface="IberPangea Text Light" panose="020B0404000000000000" pitchFamily="34" charset="0"/>
              <a:ea typeface="IberPangea Text Light" panose="020B0404000000000000" pitchFamily="34" charset="0"/>
              <a:cs typeface="IberPangea Text Light" panose="020B0404000000000000" pitchFamily="34" charset="0"/>
            </a:endParaRPr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CD9B1946-2A85-72DC-8163-473800F8EE71}"/>
              </a:ext>
            </a:extLst>
          </p:cNvPr>
          <p:cNvGrpSpPr/>
          <p:nvPr userDrawn="1"/>
        </p:nvGrpSpPr>
        <p:grpSpPr>
          <a:xfrm>
            <a:off x="10604236" y="297773"/>
            <a:ext cx="1174190" cy="362136"/>
            <a:chOff x="2846126" y="4550824"/>
            <a:chExt cx="6491475" cy="2002067"/>
          </a:xfrm>
          <a:solidFill>
            <a:schemeClr val="bg1"/>
          </a:solidFill>
        </p:grpSpPr>
        <p:sp>
          <p:nvSpPr>
            <p:cNvPr id="7" name="Forma libre 34">
              <a:extLst>
                <a:ext uri="{FF2B5EF4-FFF2-40B4-BE49-F238E27FC236}">
                  <a16:creationId xmlns:a16="http://schemas.microsoft.com/office/drawing/2014/main" id="{F8DA7CF4-24EC-ACE2-0C32-A18FBDF5BD03}"/>
                </a:ext>
              </a:extLst>
            </p:cNvPr>
            <p:cNvSpPr/>
            <p:nvPr userDrawn="1"/>
          </p:nvSpPr>
          <p:spPr>
            <a:xfrm>
              <a:off x="3691288" y="4550824"/>
              <a:ext cx="725300" cy="1162344"/>
            </a:xfrm>
            <a:custGeom>
              <a:avLst/>
              <a:gdLst>
                <a:gd name="connsiteX0" fmla="*/ 1 w 725300"/>
                <a:gd name="connsiteY0" fmla="*/ 828517 h 1162344"/>
                <a:gd name="connsiteX1" fmla="*/ 96082 w 725300"/>
                <a:gd name="connsiteY1" fmla="*/ 1063101 h 1162344"/>
                <a:gd name="connsiteX2" fmla="*/ 480404 w 725300"/>
                <a:gd name="connsiteY2" fmla="*/ 1125772 h 1162344"/>
                <a:gd name="connsiteX3" fmla="*/ 596046 w 725300"/>
                <a:gd name="connsiteY3" fmla="*/ 0 h 1162344"/>
                <a:gd name="connsiteX4" fmla="*/ 1 w 725300"/>
                <a:gd name="connsiteY4" fmla="*/ 828517 h 1162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5300" h="1162344">
                  <a:moveTo>
                    <a:pt x="1" y="828517"/>
                  </a:moveTo>
                  <a:cubicBezTo>
                    <a:pt x="-240" y="916325"/>
                    <a:pt x="34303" y="1000660"/>
                    <a:pt x="96082" y="1063101"/>
                  </a:cubicBezTo>
                  <a:cubicBezTo>
                    <a:pt x="215751" y="1182118"/>
                    <a:pt x="377419" y="1182118"/>
                    <a:pt x="480404" y="1125772"/>
                  </a:cubicBezTo>
                  <a:cubicBezTo>
                    <a:pt x="606977" y="1057352"/>
                    <a:pt x="890616" y="852091"/>
                    <a:pt x="596046" y="0"/>
                  </a:cubicBezTo>
                  <a:cubicBezTo>
                    <a:pt x="596046" y="402472"/>
                    <a:pt x="1" y="443294"/>
                    <a:pt x="1" y="828517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8" name="Forma libre 35">
              <a:extLst>
                <a:ext uri="{FF2B5EF4-FFF2-40B4-BE49-F238E27FC236}">
                  <a16:creationId xmlns:a16="http://schemas.microsoft.com/office/drawing/2014/main" id="{5B56E381-72BA-72CB-38A7-2D6F511EBB91}"/>
                </a:ext>
              </a:extLst>
            </p:cNvPr>
            <p:cNvSpPr/>
            <p:nvPr userDrawn="1"/>
          </p:nvSpPr>
          <p:spPr>
            <a:xfrm>
              <a:off x="3268994" y="4550824"/>
              <a:ext cx="693851" cy="1162344"/>
            </a:xfrm>
            <a:custGeom>
              <a:avLst/>
              <a:gdLst>
                <a:gd name="connsiteX0" fmla="*/ 693852 w 693851"/>
                <a:gd name="connsiteY0" fmla="*/ 352451 h 1162344"/>
                <a:gd name="connsiteX1" fmla="*/ 595470 w 693851"/>
                <a:gd name="connsiteY1" fmla="*/ 0 h 1162344"/>
                <a:gd name="connsiteX2" fmla="*/ 1 w 693851"/>
                <a:gd name="connsiteY2" fmla="*/ 828517 h 1162344"/>
                <a:gd name="connsiteX3" fmla="*/ 96082 w 693851"/>
                <a:gd name="connsiteY3" fmla="*/ 1063101 h 1162344"/>
                <a:gd name="connsiteX4" fmla="*/ 480404 w 693851"/>
                <a:gd name="connsiteY4" fmla="*/ 1125772 h 1162344"/>
                <a:gd name="connsiteX5" fmla="*/ 693852 w 693851"/>
                <a:gd name="connsiteY5" fmla="*/ 352451 h 1162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3851" h="1162344">
                  <a:moveTo>
                    <a:pt x="693852" y="352451"/>
                  </a:moveTo>
                  <a:cubicBezTo>
                    <a:pt x="674291" y="246658"/>
                    <a:pt x="642647" y="139140"/>
                    <a:pt x="595470" y="0"/>
                  </a:cubicBezTo>
                  <a:cubicBezTo>
                    <a:pt x="595470" y="402472"/>
                    <a:pt x="1" y="443294"/>
                    <a:pt x="1" y="828517"/>
                  </a:cubicBezTo>
                  <a:cubicBezTo>
                    <a:pt x="-240" y="916325"/>
                    <a:pt x="34303" y="1000660"/>
                    <a:pt x="96082" y="1063101"/>
                  </a:cubicBezTo>
                  <a:cubicBezTo>
                    <a:pt x="215176" y="1182118"/>
                    <a:pt x="378570" y="1182118"/>
                    <a:pt x="480404" y="1125772"/>
                  </a:cubicBezTo>
                  <a:cubicBezTo>
                    <a:pt x="242791" y="873364"/>
                    <a:pt x="326790" y="581285"/>
                    <a:pt x="693852" y="352451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0" name="Forma libre 36">
              <a:extLst>
                <a:ext uri="{FF2B5EF4-FFF2-40B4-BE49-F238E27FC236}">
                  <a16:creationId xmlns:a16="http://schemas.microsoft.com/office/drawing/2014/main" id="{F6FE4A63-DC5A-5C66-BAD5-41D8A996581A}"/>
                </a:ext>
              </a:extLst>
            </p:cNvPr>
            <p:cNvSpPr/>
            <p:nvPr userDrawn="1"/>
          </p:nvSpPr>
          <p:spPr>
            <a:xfrm>
              <a:off x="2846126" y="4550824"/>
              <a:ext cx="693850" cy="1436250"/>
            </a:xfrm>
            <a:custGeom>
              <a:avLst/>
              <a:gdLst>
                <a:gd name="connsiteX0" fmla="*/ 693851 w 693850"/>
                <a:gd name="connsiteY0" fmla="*/ 352451 h 1436250"/>
                <a:gd name="connsiteX1" fmla="*/ 596044 w 693850"/>
                <a:gd name="connsiteY1" fmla="*/ 0 h 1436250"/>
                <a:gd name="connsiteX2" fmla="*/ 0 w 693850"/>
                <a:gd name="connsiteY2" fmla="*/ 828517 h 1436250"/>
                <a:gd name="connsiteX3" fmla="*/ 160518 w 693850"/>
                <a:gd name="connsiteY3" fmla="*/ 1113698 h 1436250"/>
                <a:gd name="connsiteX4" fmla="*/ 145559 w 693850"/>
                <a:gd name="connsiteY4" fmla="*/ 1436250 h 1436250"/>
                <a:gd name="connsiteX5" fmla="*/ 221503 w 693850"/>
                <a:gd name="connsiteY5" fmla="*/ 1423601 h 1436250"/>
                <a:gd name="connsiteX6" fmla="*/ 209996 w 693850"/>
                <a:gd name="connsiteY6" fmla="*/ 1137846 h 1436250"/>
                <a:gd name="connsiteX7" fmla="*/ 480978 w 693850"/>
                <a:gd name="connsiteY7" fmla="*/ 1125772 h 1436250"/>
                <a:gd name="connsiteX8" fmla="*/ 693851 w 693850"/>
                <a:gd name="connsiteY8" fmla="*/ 352451 h 143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3850" h="1436250">
                  <a:moveTo>
                    <a:pt x="693851" y="352451"/>
                  </a:moveTo>
                  <a:cubicBezTo>
                    <a:pt x="674290" y="246658"/>
                    <a:pt x="643222" y="139140"/>
                    <a:pt x="596044" y="0"/>
                  </a:cubicBezTo>
                  <a:cubicBezTo>
                    <a:pt x="596044" y="402472"/>
                    <a:pt x="0" y="443294"/>
                    <a:pt x="0" y="828517"/>
                  </a:cubicBezTo>
                  <a:cubicBezTo>
                    <a:pt x="0" y="1026304"/>
                    <a:pt x="160518" y="1113698"/>
                    <a:pt x="160518" y="1113698"/>
                  </a:cubicBezTo>
                  <a:cubicBezTo>
                    <a:pt x="135871" y="1219398"/>
                    <a:pt x="130796" y="1328721"/>
                    <a:pt x="145559" y="1436250"/>
                  </a:cubicBezTo>
                  <a:lnTo>
                    <a:pt x="221503" y="1423601"/>
                  </a:lnTo>
                  <a:cubicBezTo>
                    <a:pt x="184682" y="1293660"/>
                    <a:pt x="207120" y="1152220"/>
                    <a:pt x="209996" y="1137846"/>
                  </a:cubicBezTo>
                  <a:cubicBezTo>
                    <a:pt x="307228" y="1177518"/>
                    <a:pt x="408486" y="1165444"/>
                    <a:pt x="480978" y="1125772"/>
                  </a:cubicBezTo>
                  <a:cubicBezTo>
                    <a:pt x="243366" y="873364"/>
                    <a:pt x="327364" y="581285"/>
                    <a:pt x="693851" y="352451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1" name="Forma libre 37">
              <a:extLst>
                <a:ext uri="{FF2B5EF4-FFF2-40B4-BE49-F238E27FC236}">
                  <a16:creationId xmlns:a16="http://schemas.microsoft.com/office/drawing/2014/main" id="{1ACF4969-F505-278D-38E3-8317D01E4B61}"/>
                </a:ext>
              </a:extLst>
            </p:cNvPr>
            <p:cNvSpPr/>
            <p:nvPr userDrawn="1"/>
          </p:nvSpPr>
          <p:spPr>
            <a:xfrm>
              <a:off x="4670505" y="4876226"/>
              <a:ext cx="601261" cy="786599"/>
            </a:xfrm>
            <a:custGeom>
              <a:avLst/>
              <a:gdLst>
                <a:gd name="connsiteX0" fmla="*/ 438403 w 601261"/>
                <a:gd name="connsiteY0" fmla="*/ 654330 h 786599"/>
                <a:gd name="connsiteX1" fmla="*/ 310104 w 601261"/>
                <a:gd name="connsiteY1" fmla="*/ 684228 h 786599"/>
                <a:gd name="connsiteX2" fmla="*/ 174326 w 601261"/>
                <a:gd name="connsiteY2" fmla="*/ 642831 h 786599"/>
                <a:gd name="connsiteX3" fmla="*/ 98382 w 601261"/>
                <a:gd name="connsiteY3" fmla="*/ 538188 h 786599"/>
                <a:gd name="connsiteX4" fmla="*/ 0 w 601261"/>
                <a:gd name="connsiteY4" fmla="*/ 579586 h 786599"/>
                <a:gd name="connsiteX5" fmla="*/ 63862 w 601261"/>
                <a:gd name="connsiteY5" fmla="*/ 689403 h 786599"/>
                <a:gd name="connsiteX6" fmla="*/ 169723 w 601261"/>
                <a:gd name="connsiteY6" fmla="*/ 761273 h 786599"/>
                <a:gd name="connsiteX7" fmla="*/ 310104 w 601261"/>
                <a:gd name="connsiteY7" fmla="*/ 786571 h 786599"/>
                <a:gd name="connsiteX8" fmla="*/ 464869 w 601261"/>
                <a:gd name="connsiteY8" fmla="*/ 758398 h 786599"/>
                <a:gd name="connsiteX9" fmla="*/ 565552 w 601261"/>
                <a:gd name="connsiteY9" fmla="*/ 681928 h 786599"/>
                <a:gd name="connsiteX10" fmla="*/ 601222 w 601261"/>
                <a:gd name="connsiteY10" fmla="*/ 566362 h 786599"/>
                <a:gd name="connsiteX11" fmla="*/ 575908 w 601261"/>
                <a:gd name="connsiteY11" fmla="*/ 471493 h 786599"/>
                <a:gd name="connsiteX12" fmla="*/ 499964 w 601261"/>
                <a:gd name="connsiteY12" fmla="*/ 399048 h 786599"/>
                <a:gd name="connsiteX13" fmla="*/ 372240 w 601261"/>
                <a:gd name="connsiteY13" fmla="*/ 347302 h 786599"/>
                <a:gd name="connsiteX14" fmla="*/ 278461 w 601261"/>
                <a:gd name="connsiteY14" fmla="*/ 322004 h 786599"/>
                <a:gd name="connsiteX15" fmla="*/ 177778 w 601261"/>
                <a:gd name="connsiteY15" fmla="*/ 279456 h 786599"/>
                <a:gd name="connsiteX16" fmla="*/ 143258 w 601261"/>
                <a:gd name="connsiteY16" fmla="*/ 205862 h 786599"/>
                <a:gd name="connsiteX17" fmla="*/ 186408 w 601261"/>
                <a:gd name="connsiteY17" fmla="*/ 130542 h 786599"/>
                <a:gd name="connsiteX18" fmla="*/ 300899 w 601261"/>
                <a:gd name="connsiteY18" fmla="*/ 102369 h 786599"/>
                <a:gd name="connsiteX19" fmla="*/ 419417 w 601261"/>
                <a:gd name="connsiteY19" fmla="*/ 133417 h 786599"/>
                <a:gd name="connsiteX20" fmla="*/ 488457 w 601261"/>
                <a:gd name="connsiteY20" fmla="*/ 229435 h 786599"/>
                <a:gd name="connsiteX21" fmla="*/ 587990 w 601261"/>
                <a:gd name="connsiteY21" fmla="*/ 192638 h 786599"/>
                <a:gd name="connsiteX22" fmla="*/ 528731 w 601261"/>
                <a:gd name="connsiteY22" fmla="*/ 86270 h 786599"/>
                <a:gd name="connsiteX23" fmla="*/ 431499 w 601261"/>
                <a:gd name="connsiteY23" fmla="*/ 21874 h 786599"/>
                <a:gd name="connsiteX24" fmla="*/ 300324 w 601261"/>
                <a:gd name="connsiteY24" fmla="*/ 26 h 786599"/>
                <a:gd name="connsiteX25" fmla="*/ 156490 w 601261"/>
                <a:gd name="connsiteY25" fmla="*/ 27049 h 786599"/>
                <a:gd name="connsiteX26" fmla="*/ 60985 w 601261"/>
                <a:gd name="connsiteY26" fmla="*/ 102944 h 786599"/>
                <a:gd name="connsiteX27" fmla="*/ 26465 w 601261"/>
                <a:gd name="connsiteY27" fmla="*/ 214486 h 786599"/>
                <a:gd name="connsiteX28" fmla="*/ 116793 w 601261"/>
                <a:gd name="connsiteY28" fmla="*/ 378925 h 786599"/>
                <a:gd name="connsiteX29" fmla="*/ 228407 w 601261"/>
                <a:gd name="connsiteY29" fmla="*/ 426646 h 786599"/>
                <a:gd name="connsiteX30" fmla="*/ 321611 w 601261"/>
                <a:gd name="connsiteY30" fmla="*/ 451944 h 786599"/>
                <a:gd name="connsiteX31" fmla="*/ 416541 w 601261"/>
                <a:gd name="connsiteY31" fmla="*/ 484717 h 786599"/>
                <a:gd name="connsiteX32" fmla="*/ 469471 w 601261"/>
                <a:gd name="connsiteY32" fmla="*/ 524389 h 786599"/>
                <a:gd name="connsiteX33" fmla="*/ 486731 w 601261"/>
                <a:gd name="connsiteY33" fmla="*/ 576136 h 786599"/>
                <a:gd name="connsiteX34" fmla="*/ 438403 w 601261"/>
                <a:gd name="connsiteY34" fmla="*/ 654330 h 786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601261" h="786599">
                  <a:moveTo>
                    <a:pt x="438403" y="654330"/>
                  </a:moveTo>
                  <a:cubicBezTo>
                    <a:pt x="406760" y="673879"/>
                    <a:pt x="363610" y="684228"/>
                    <a:pt x="310104" y="684228"/>
                  </a:cubicBezTo>
                  <a:cubicBezTo>
                    <a:pt x="256598" y="684228"/>
                    <a:pt x="209996" y="670429"/>
                    <a:pt x="174326" y="642831"/>
                  </a:cubicBezTo>
                  <a:cubicBezTo>
                    <a:pt x="138765" y="616665"/>
                    <a:pt x="112224" y="580097"/>
                    <a:pt x="98382" y="538188"/>
                  </a:cubicBezTo>
                  <a:lnTo>
                    <a:pt x="0" y="579586"/>
                  </a:lnTo>
                  <a:cubicBezTo>
                    <a:pt x="13072" y="620385"/>
                    <a:pt x="34860" y="657855"/>
                    <a:pt x="63862" y="689403"/>
                  </a:cubicBezTo>
                  <a:cubicBezTo>
                    <a:pt x="93262" y="721043"/>
                    <a:pt x="129456" y="745617"/>
                    <a:pt x="169723" y="761273"/>
                  </a:cubicBezTo>
                  <a:cubicBezTo>
                    <a:pt x="214472" y="778574"/>
                    <a:pt x="262127" y="787163"/>
                    <a:pt x="310104" y="786571"/>
                  </a:cubicBezTo>
                  <a:cubicBezTo>
                    <a:pt x="369363" y="786571"/>
                    <a:pt x="421143" y="777372"/>
                    <a:pt x="464869" y="758398"/>
                  </a:cubicBezTo>
                  <a:cubicBezTo>
                    <a:pt x="508594" y="739424"/>
                    <a:pt x="541963" y="714701"/>
                    <a:pt x="565552" y="681928"/>
                  </a:cubicBezTo>
                  <a:cubicBezTo>
                    <a:pt x="589549" y="648230"/>
                    <a:pt x="602057" y="607713"/>
                    <a:pt x="601222" y="566362"/>
                  </a:cubicBezTo>
                  <a:cubicBezTo>
                    <a:pt x="601746" y="533002"/>
                    <a:pt x="592984" y="500161"/>
                    <a:pt x="575908" y="471493"/>
                  </a:cubicBezTo>
                  <a:cubicBezTo>
                    <a:pt x="559413" y="443895"/>
                    <a:pt x="534098" y="419747"/>
                    <a:pt x="499964" y="399048"/>
                  </a:cubicBezTo>
                  <a:cubicBezTo>
                    <a:pt x="466595" y="378350"/>
                    <a:pt x="423445" y="361101"/>
                    <a:pt x="372240" y="347302"/>
                  </a:cubicBezTo>
                  <a:lnTo>
                    <a:pt x="278461" y="322004"/>
                  </a:lnTo>
                  <a:cubicBezTo>
                    <a:pt x="234736" y="309929"/>
                    <a:pt x="201366" y="295555"/>
                    <a:pt x="177778" y="279456"/>
                  </a:cubicBezTo>
                  <a:cubicBezTo>
                    <a:pt x="154189" y="263358"/>
                    <a:pt x="143258" y="238634"/>
                    <a:pt x="143258" y="205862"/>
                  </a:cubicBezTo>
                  <a:cubicBezTo>
                    <a:pt x="143258" y="173089"/>
                    <a:pt x="157641" y="149516"/>
                    <a:pt x="186408" y="130542"/>
                  </a:cubicBezTo>
                  <a:cubicBezTo>
                    <a:pt x="215174" y="111568"/>
                    <a:pt x="253146" y="102369"/>
                    <a:pt x="300899" y="102369"/>
                  </a:cubicBezTo>
                  <a:cubicBezTo>
                    <a:pt x="348651" y="102369"/>
                    <a:pt x="386623" y="112718"/>
                    <a:pt x="419417" y="133417"/>
                  </a:cubicBezTo>
                  <a:cubicBezTo>
                    <a:pt x="452211" y="154115"/>
                    <a:pt x="475800" y="186313"/>
                    <a:pt x="488457" y="229435"/>
                  </a:cubicBezTo>
                  <a:lnTo>
                    <a:pt x="587990" y="192638"/>
                  </a:lnTo>
                  <a:cubicBezTo>
                    <a:pt x="576742" y="153075"/>
                    <a:pt x="556456" y="116662"/>
                    <a:pt x="528731" y="86270"/>
                  </a:cubicBezTo>
                  <a:cubicBezTo>
                    <a:pt x="501580" y="57769"/>
                    <a:pt x="468344" y="35760"/>
                    <a:pt x="431499" y="21874"/>
                  </a:cubicBezTo>
                  <a:cubicBezTo>
                    <a:pt x="389408" y="6902"/>
                    <a:pt x="344998" y="-497"/>
                    <a:pt x="300324" y="26"/>
                  </a:cubicBezTo>
                  <a:cubicBezTo>
                    <a:pt x="245667" y="26"/>
                    <a:pt x="197914" y="8650"/>
                    <a:pt x="156490" y="27049"/>
                  </a:cubicBezTo>
                  <a:cubicBezTo>
                    <a:pt x="115066" y="45448"/>
                    <a:pt x="83423" y="70171"/>
                    <a:pt x="60985" y="102944"/>
                  </a:cubicBezTo>
                  <a:cubicBezTo>
                    <a:pt x="37891" y="135504"/>
                    <a:pt x="25798" y="174578"/>
                    <a:pt x="26465" y="214486"/>
                  </a:cubicBezTo>
                  <a:cubicBezTo>
                    <a:pt x="24624" y="281584"/>
                    <a:pt x="59162" y="344450"/>
                    <a:pt x="116793" y="378925"/>
                  </a:cubicBezTo>
                  <a:cubicBezTo>
                    <a:pt x="151405" y="400313"/>
                    <a:pt x="189026" y="416400"/>
                    <a:pt x="228407" y="426646"/>
                  </a:cubicBezTo>
                  <a:lnTo>
                    <a:pt x="321611" y="451944"/>
                  </a:lnTo>
                  <a:cubicBezTo>
                    <a:pt x="354232" y="459804"/>
                    <a:pt x="386019" y="470780"/>
                    <a:pt x="416541" y="484717"/>
                  </a:cubicBezTo>
                  <a:cubicBezTo>
                    <a:pt x="440705" y="496216"/>
                    <a:pt x="458540" y="509440"/>
                    <a:pt x="469471" y="524389"/>
                  </a:cubicBezTo>
                  <a:cubicBezTo>
                    <a:pt x="480909" y="539195"/>
                    <a:pt x="486990" y="557432"/>
                    <a:pt x="486731" y="576136"/>
                  </a:cubicBezTo>
                  <a:cubicBezTo>
                    <a:pt x="486731" y="608909"/>
                    <a:pt x="470622" y="634782"/>
                    <a:pt x="438403" y="654330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2" name="Forma libre 38">
              <a:extLst>
                <a:ext uri="{FF2B5EF4-FFF2-40B4-BE49-F238E27FC236}">
                  <a16:creationId xmlns:a16="http://schemas.microsoft.com/office/drawing/2014/main" id="{B9F8A711-6BE4-6BE5-EF3D-640873075993}"/>
                </a:ext>
              </a:extLst>
            </p:cNvPr>
            <p:cNvSpPr/>
            <p:nvPr userDrawn="1"/>
          </p:nvSpPr>
          <p:spPr>
            <a:xfrm>
              <a:off x="5357452" y="4887751"/>
              <a:ext cx="563825" cy="762971"/>
            </a:xfrm>
            <a:custGeom>
              <a:avLst/>
              <a:gdLst>
                <a:gd name="connsiteX0" fmla="*/ 112190 w 563825"/>
                <a:gd name="connsiteY0" fmla="*/ 492741 h 762971"/>
                <a:gd name="connsiteX1" fmla="*/ 282488 w 563825"/>
                <a:gd name="connsiteY1" fmla="*/ 492741 h 762971"/>
                <a:gd name="connsiteX2" fmla="*/ 432074 w 563825"/>
                <a:gd name="connsiteY2" fmla="*/ 463418 h 762971"/>
                <a:gd name="connsiteX3" fmla="*/ 529306 w 563825"/>
                <a:gd name="connsiteY3" fmla="*/ 378324 h 762971"/>
                <a:gd name="connsiteX4" fmla="*/ 563826 w 563825"/>
                <a:gd name="connsiteY4" fmla="*/ 247808 h 762971"/>
                <a:gd name="connsiteX5" fmla="*/ 488457 w 563825"/>
                <a:gd name="connsiteY5" fmla="*/ 66120 h 762971"/>
                <a:gd name="connsiteX6" fmla="*/ 281337 w 563825"/>
                <a:gd name="connsiteY6" fmla="*/ 0 h 762971"/>
                <a:gd name="connsiteX7" fmla="*/ 0 w 563825"/>
                <a:gd name="connsiteY7" fmla="*/ 0 h 762971"/>
                <a:gd name="connsiteX8" fmla="*/ 0 w 563825"/>
                <a:gd name="connsiteY8" fmla="*/ 762972 h 762971"/>
                <a:gd name="connsiteX9" fmla="*/ 112190 w 563825"/>
                <a:gd name="connsiteY9" fmla="*/ 762972 h 762971"/>
                <a:gd name="connsiteX10" fmla="*/ 272707 w 563825"/>
                <a:gd name="connsiteY10" fmla="*/ 101768 h 762971"/>
                <a:gd name="connsiteX11" fmla="*/ 399856 w 563825"/>
                <a:gd name="connsiteY11" fmla="*/ 137990 h 762971"/>
                <a:gd name="connsiteX12" fmla="*/ 445883 w 563825"/>
                <a:gd name="connsiteY12" fmla="*/ 247808 h 762971"/>
                <a:gd name="connsiteX13" fmla="*/ 399856 w 563825"/>
                <a:gd name="connsiteY13" fmla="*/ 356475 h 762971"/>
                <a:gd name="connsiteX14" fmla="*/ 272707 w 563825"/>
                <a:gd name="connsiteY14" fmla="*/ 393273 h 762971"/>
                <a:gd name="connsiteX15" fmla="*/ 112190 w 563825"/>
                <a:gd name="connsiteY15" fmla="*/ 393273 h 762971"/>
                <a:gd name="connsiteX16" fmla="*/ 112190 w 563825"/>
                <a:gd name="connsiteY16" fmla="*/ 101768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63825" h="762971">
                  <a:moveTo>
                    <a:pt x="112190" y="492741"/>
                  </a:moveTo>
                  <a:lnTo>
                    <a:pt x="282488" y="492741"/>
                  </a:lnTo>
                  <a:cubicBezTo>
                    <a:pt x="340597" y="492741"/>
                    <a:pt x="390650" y="482966"/>
                    <a:pt x="432074" y="463418"/>
                  </a:cubicBezTo>
                  <a:cubicBezTo>
                    <a:pt x="472169" y="445255"/>
                    <a:pt x="505999" y="415650"/>
                    <a:pt x="529306" y="378324"/>
                  </a:cubicBezTo>
                  <a:cubicBezTo>
                    <a:pt x="552319" y="341526"/>
                    <a:pt x="563826" y="297829"/>
                    <a:pt x="563826" y="247808"/>
                  </a:cubicBezTo>
                  <a:cubicBezTo>
                    <a:pt x="563826" y="170763"/>
                    <a:pt x="538511" y="110392"/>
                    <a:pt x="488457" y="66120"/>
                  </a:cubicBezTo>
                  <a:cubicBezTo>
                    <a:pt x="438403" y="21848"/>
                    <a:pt x="369363" y="0"/>
                    <a:pt x="281337" y="0"/>
                  </a:cubicBezTo>
                  <a:lnTo>
                    <a:pt x="0" y="0"/>
                  </a:lnTo>
                  <a:lnTo>
                    <a:pt x="0" y="762972"/>
                  </a:lnTo>
                  <a:lnTo>
                    <a:pt x="112190" y="762972"/>
                  </a:lnTo>
                  <a:close/>
                  <a:moveTo>
                    <a:pt x="272707" y="101768"/>
                  </a:moveTo>
                  <a:cubicBezTo>
                    <a:pt x="326789" y="101768"/>
                    <a:pt x="369363" y="113842"/>
                    <a:pt x="399856" y="137990"/>
                  </a:cubicBezTo>
                  <a:cubicBezTo>
                    <a:pt x="430349" y="162139"/>
                    <a:pt x="445883" y="198936"/>
                    <a:pt x="445883" y="247808"/>
                  </a:cubicBezTo>
                  <a:cubicBezTo>
                    <a:pt x="445883" y="296679"/>
                    <a:pt x="430349" y="331752"/>
                    <a:pt x="399856" y="356475"/>
                  </a:cubicBezTo>
                  <a:cubicBezTo>
                    <a:pt x="369363" y="381199"/>
                    <a:pt x="326789" y="393273"/>
                    <a:pt x="272707" y="393273"/>
                  </a:cubicBezTo>
                  <a:lnTo>
                    <a:pt x="112190" y="393273"/>
                  </a:lnTo>
                  <a:lnTo>
                    <a:pt x="112190" y="101768"/>
                  </a:ln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3" name="Forma libre 39">
              <a:extLst>
                <a:ext uri="{FF2B5EF4-FFF2-40B4-BE49-F238E27FC236}">
                  <a16:creationId xmlns:a16="http://schemas.microsoft.com/office/drawing/2014/main" id="{6B41C177-F427-D4B7-7CDD-3D1CF4CF7C4C}"/>
                </a:ext>
              </a:extLst>
            </p:cNvPr>
            <p:cNvSpPr/>
            <p:nvPr userDrawn="1"/>
          </p:nvSpPr>
          <p:spPr>
            <a:xfrm>
              <a:off x="6193409" y="4887751"/>
              <a:ext cx="521250" cy="762971"/>
            </a:xfrm>
            <a:custGeom>
              <a:avLst/>
              <a:gdLst>
                <a:gd name="connsiteX0" fmla="*/ 521251 w 521250"/>
                <a:gd name="connsiteY0" fmla="*/ 661779 h 762971"/>
                <a:gd name="connsiteX1" fmla="*/ 112190 w 521250"/>
                <a:gd name="connsiteY1" fmla="*/ 661779 h 762971"/>
                <a:gd name="connsiteX2" fmla="*/ 112190 w 521250"/>
                <a:gd name="connsiteY2" fmla="*/ 426045 h 762971"/>
                <a:gd name="connsiteX3" fmla="*/ 476375 w 521250"/>
                <a:gd name="connsiteY3" fmla="*/ 426045 h 762971"/>
                <a:gd name="connsiteX4" fmla="*/ 476375 w 521250"/>
                <a:gd name="connsiteY4" fmla="*/ 326002 h 762971"/>
                <a:gd name="connsiteX5" fmla="*/ 112190 w 521250"/>
                <a:gd name="connsiteY5" fmla="*/ 326002 h 762971"/>
                <a:gd name="connsiteX6" fmla="*/ 112190 w 521250"/>
                <a:gd name="connsiteY6" fmla="*/ 101768 h 762971"/>
                <a:gd name="connsiteX7" fmla="*/ 521251 w 521250"/>
                <a:gd name="connsiteY7" fmla="*/ 101768 h 762971"/>
                <a:gd name="connsiteX8" fmla="*/ 521251 w 521250"/>
                <a:gd name="connsiteY8" fmla="*/ 0 h 762971"/>
                <a:gd name="connsiteX9" fmla="*/ 112190 w 521250"/>
                <a:gd name="connsiteY9" fmla="*/ 0 h 762971"/>
                <a:gd name="connsiteX10" fmla="*/ 47177 w 521250"/>
                <a:gd name="connsiteY10" fmla="*/ 0 h 762971"/>
                <a:gd name="connsiteX11" fmla="*/ 0 w 521250"/>
                <a:gd name="connsiteY11" fmla="*/ 0 h 762971"/>
                <a:gd name="connsiteX12" fmla="*/ 0 w 521250"/>
                <a:gd name="connsiteY12" fmla="*/ 762972 h 762971"/>
                <a:gd name="connsiteX13" fmla="*/ 47177 w 521250"/>
                <a:gd name="connsiteY13" fmla="*/ 762972 h 762971"/>
                <a:gd name="connsiteX14" fmla="*/ 112190 w 521250"/>
                <a:gd name="connsiteY14" fmla="*/ 762972 h 762971"/>
                <a:gd name="connsiteX15" fmla="*/ 521251 w 521250"/>
                <a:gd name="connsiteY15" fmla="*/ 762972 h 762971"/>
                <a:gd name="connsiteX16" fmla="*/ 521251 w 521250"/>
                <a:gd name="connsiteY16" fmla="*/ 661779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21250" h="762971">
                  <a:moveTo>
                    <a:pt x="521251" y="661779"/>
                  </a:moveTo>
                  <a:lnTo>
                    <a:pt x="112190" y="661779"/>
                  </a:lnTo>
                  <a:lnTo>
                    <a:pt x="112190" y="426045"/>
                  </a:lnTo>
                  <a:lnTo>
                    <a:pt x="476375" y="426045"/>
                  </a:lnTo>
                  <a:lnTo>
                    <a:pt x="476375" y="326002"/>
                  </a:lnTo>
                  <a:lnTo>
                    <a:pt x="112190" y="326002"/>
                  </a:lnTo>
                  <a:lnTo>
                    <a:pt x="112190" y="101768"/>
                  </a:lnTo>
                  <a:lnTo>
                    <a:pt x="521251" y="101768"/>
                  </a:lnTo>
                  <a:lnTo>
                    <a:pt x="521251" y="0"/>
                  </a:lnTo>
                  <a:lnTo>
                    <a:pt x="112190" y="0"/>
                  </a:lnTo>
                  <a:lnTo>
                    <a:pt x="47177" y="0"/>
                  </a:lnTo>
                  <a:lnTo>
                    <a:pt x="0" y="0"/>
                  </a:lnTo>
                  <a:lnTo>
                    <a:pt x="0" y="762972"/>
                  </a:lnTo>
                  <a:lnTo>
                    <a:pt x="47177" y="762972"/>
                  </a:lnTo>
                  <a:lnTo>
                    <a:pt x="112190" y="762972"/>
                  </a:lnTo>
                  <a:lnTo>
                    <a:pt x="521251" y="762972"/>
                  </a:lnTo>
                  <a:lnTo>
                    <a:pt x="521251" y="661779"/>
                  </a:ln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4" name="Forma libre 40">
              <a:extLst>
                <a:ext uri="{FF2B5EF4-FFF2-40B4-BE49-F238E27FC236}">
                  <a16:creationId xmlns:a16="http://schemas.microsoft.com/office/drawing/2014/main" id="{13FC9F60-E796-43B0-E5FD-A34AFF62C859}"/>
                </a:ext>
              </a:extLst>
            </p:cNvPr>
            <p:cNvSpPr/>
            <p:nvPr userDrawn="1"/>
          </p:nvSpPr>
          <p:spPr>
            <a:xfrm>
              <a:off x="6776221" y="5086094"/>
              <a:ext cx="475224" cy="564628"/>
            </a:xfrm>
            <a:custGeom>
              <a:avLst/>
              <a:gdLst>
                <a:gd name="connsiteX0" fmla="*/ 107012 w 475224"/>
                <a:gd name="connsiteY0" fmla="*/ 236327 h 564628"/>
                <a:gd name="connsiteX1" fmla="*/ 145559 w 475224"/>
                <a:gd name="connsiteY1" fmla="*/ 132834 h 564628"/>
                <a:gd name="connsiteX2" fmla="*/ 245092 w 475224"/>
                <a:gd name="connsiteY2" fmla="*/ 94887 h 564628"/>
                <a:gd name="connsiteX3" fmla="*/ 333693 w 475224"/>
                <a:gd name="connsiteY3" fmla="*/ 132259 h 564628"/>
                <a:gd name="connsiteX4" fmla="*/ 367638 w 475224"/>
                <a:gd name="connsiteY4" fmla="*/ 232302 h 564628"/>
                <a:gd name="connsiteX5" fmla="*/ 367638 w 475224"/>
                <a:gd name="connsiteY5" fmla="*/ 564629 h 564628"/>
                <a:gd name="connsiteX6" fmla="*/ 475225 w 475224"/>
                <a:gd name="connsiteY6" fmla="*/ 564629 h 564628"/>
                <a:gd name="connsiteX7" fmla="*/ 475225 w 475224"/>
                <a:gd name="connsiteY7" fmla="*/ 215053 h 564628"/>
                <a:gd name="connsiteX8" fmla="*/ 448759 w 475224"/>
                <a:gd name="connsiteY8" fmla="*/ 101211 h 564628"/>
                <a:gd name="connsiteX9" fmla="*/ 376268 w 475224"/>
                <a:gd name="connsiteY9" fmla="*/ 26466 h 564628"/>
                <a:gd name="connsiteX10" fmla="*/ 163970 w 475224"/>
                <a:gd name="connsiteY10" fmla="*/ 29916 h 564628"/>
                <a:gd name="connsiteX11" fmla="*/ 107012 w 475224"/>
                <a:gd name="connsiteY11" fmla="*/ 93162 h 564628"/>
                <a:gd name="connsiteX12" fmla="*/ 107012 w 475224"/>
                <a:gd name="connsiteY12" fmla="*/ 10942 h 564628"/>
                <a:gd name="connsiteX13" fmla="*/ 0 w 475224"/>
                <a:gd name="connsiteY13" fmla="*/ 10942 h 564628"/>
                <a:gd name="connsiteX14" fmla="*/ 0 w 475224"/>
                <a:gd name="connsiteY14" fmla="*/ 564629 h 564628"/>
                <a:gd name="connsiteX15" fmla="*/ 107012 w 475224"/>
                <a:gd name="connsiteY15" fmla="*/ 564629 h 564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75224" h="564628">
                  <a:moveTo>
                    <a:pt x="107012" y="236327"/>
                  </a:moveTo>
                  <a:cubicBezTo>
                    <a:pt x="107012" y="192055"/>
                    <a:pt x="119669" y="157557"/>
                    <a:pt x="145559" y="132834"/>
                  </a:cubicBezTo>
                  <a:cubicBezTo>
                    <a:pt x="171449" y="108111"/>
                    <a:pt x="204819" y="94887"/>
                    <a:pt x="245092" y="94887"/>
                  </a:cubicBezTo>
                  <a:cubicBezTo>
                    <a:pt x="278685" y="93742"/>
                    <a:pt x="311082" y="107409"/>
                    <a:pt x="333693" y="132259"/>
                  </a:cubicBezTo>
                  <a:cubicBezTo>
                    <a:pt x="356131" y="156982"/>
                    <a:pt x="367638" y="190330"/>
                    <a:pt x="367638" y="232302"/>
                  </a:cubicBezTo>
                  <a:lnTo>
                    <a:pt x="367638" y="564629"/>
                  </a:lnTo>
                  <a:lnTo>
                    <a:pt x="475225" y="564629"/>
                  </a:lnTo>
                  <a:lnTo>
                    <a:pt x="475225" y="215053"/>
                  </a:lnTo>
                  <a:cubicBezTo>
                    <a:pt x="475225" y="171356"/>
                    <a:pt x="466595" y="133409"/>
                    <a:pt x="448759" y="101211"/>
                  </a:cubicBezTo>
                  <a:cubicBezTo>
                    <a:pt x="432247" y="69882"/>
                    <a:pt x="407088" y="43939"/>
                    <a:pt x="376268" y="26466"/>
                  </a:cubicBezTo>
                  <a:cubicBezTo>
                    <a:pt x="309880" y="-10015"/>
                    <a:pt x="229138" y="-8704"/>
                    <a:pt x="163970" y="29916"/>
                  </a:cubicBezTo>
                  <a:cubicBezTo>
                    <a:pt x="139501" y="45331"/>
                    <a:pt x="119784" y="67225"/>
                    <a:pt x="107012" y="93162"/>
                  </a:cubicBezTo>
                  <a:lnTo>
                    <a:pt x="107012" y="10942"/>
                  </a:lnTo>
                  <a:lnTo>
                    <a:pt x="0" y="10942"/>
                  </a:lnTo>
                  <a:lnTo>
                    <a:pt x="0" y="564629"/>
                  </a:lnTo>
                  <a:lnTo>
                    <a:pt x="107012" y="564629"/>
                  </a:ln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5" name="Forma libre 41">
              <a:extLst>
                <a:ext uri="{FF2B5EF4-FFF2-40B4-BE49-F238E27FC236}">
                  <a16:creationId xmlns:a16="http://schemas.microsoft.com/office/drawing/2014/main" id="{BD094EA6-DC86-79A2-B8AB-E4D0657E7512}"/>
                </a:ext>
              </a:extLst>
            </p:cNvPr>
            <p:cNvSpPr/>
            <p:nvPr userDrawn="1"/>
          </p:nvSpPr>
          <p:spPr>
            <a:xfrm>
              <a:off x="7321026" y="5086072"/>
              <a:ext cx="521901" cy="576762"/>
            </a:xfrm>
            <a:custGeom>
              <a:avLst/>
              <a:gdLst>
                <a:gd name="connsiteX0" fmla="*/ 512081 w 521901"/>
                <a:gd name="connsiteY0" fmla="*/ 438160 h 576762"/>
                <a:gd name="connsiteX1" fmla="*/ 429233 w 521901"/>
                <a:gd name="connsiteY1" fmla="*/ 386988 h 576762"/>
                <a:gd name="connsiteX2" fmla="*/ 387809 w 521901"/>
                <a:gd name="connsiteY2" fmla="*/ 442184 h 576762"/>
                <a:gd name="connsiteX3" fmla="*/ 334303 w 521901"/>
                <a:gd name="connsiteY3" fmla="*/ 472657 h 576762"/>
                <a:gd name="connsiteX4" fmla="*/ 271592 w 521901"/>
                <a:gd name="connsiteY4" fmla="*/ 481857 h 576762"/>
                <a:gd name="connsiteX5" fmla="*/ 187593 w 521901"/>
                <a:gd name="connsiteY5" fmla="*/ 460008 h 576762"/>
                <a:gd name="connsiteX6" fmla="*/ 128909 w 521901"/>
                <a:gd name="connsiteY6" fmla="*/ 395038 h 576762"/>
                <a:gd name="connsiteX7" fmla="*/ 108773 w 521901"/>
                <a:gd name="connsiteY7" fmla="*/ 312818 h 576762"/>
                <a:gd name="connsiteX8" fmla="*/ 520711 w 521901"/>
                <a:gd name="connsiteY8" fmla="*/ 312818 h 576762"/>
                <a:gd name="connsiteX9" fmla="*/ 521861 w 521901"/>
                <a:gd name="connsiteY9" fmla="*/ 297869 h 576762"/>
                <a:gd name="connsiteX10" fmla="*/ 521861 w 521901"/>
                <a:gd name="connsiteY10" fmla="*/ 283495 h 576762"/>
                <a:gd name="connsiteX11" fmla="*/ 489067 w 521901"/>
                <a:gd name="connsiteY11" fmla="*/ 134581 h 576762"/>
                <a:gd name="connsiteX12" fmla="*/ 265838 w 521901"/>
                <a:gd name="connsiteY12" fmla="*/ 40 h 576762"/>
                <a:gd name="connsiteX13" fmla="*/ 158251 w 521901"/>
                <a:gd name="connsiteY13" fmla="*/ 20164 h 576762"/>
                <a:gd name="connsiteX14" fmla="*/ 74253 w 521901"/>
                <a:gd name="connsiteY14" fmla="*/ 78810 h 576762"/>
                <a:gd name="connsiteX15" fmla="*/ 19021 w 521901"/>
                <a:gd name="connsiteY15" fmla="*/ 169653 h 576762"/>
                <a:gd name="connsiteX16" fmla="*/ 35 w 521901"/>
                <a:gd name="connsiteY16" fmla="*/ 288095 h 576762"/>
                <a:gd name="connsiteX17" fmla="*/ 34555 w 521901"/>
                <a:gd name="connsiteY17" fmla="*/ 438735 h 576762"/>
                <a:gd name="connsiteX18" fmla="*/ 130635 w 521901"/>
                <a:gd name="connsiteY18" fmla="*/ 539928 h 576762"/>
                <a:gd name="connsiteX19" fmla="*/ 271592 w 521901"/>
                <a:gd name="connsiteY19" fmla="*/ 576725 h 576762"/>
                <a:gd name="connsiteX20" fmla="*/ 364796 w 521901"/>
                <a:gd name="connsiteY20" fmla="*/ 562926 h 576762"/>
                <a:gd name="connsiteX21" fmla="*/ 447643 w 521901"/>
                <a:gd name="connsiteY21" fmla="*/ 518079 h 576762"/>
                <a:gd name="connsiteX22" fmla="*/ 512081 w 521901"/>
                <a:gd name="connsiteY22" fmla="*/ 438160 h 576762"/>
                <a:gd name="connsiteX23" fmla="*/ 149621 w 521901"/>
                <a:gd name="connsiteY23" fmla="*/ 141480 h 576762"/>
                <a:gd name="connsiteX24" fmla="*/ 199675 w 521901"/>
                <a:gd name="connsiteY24" fmla="*/ 102958 h 576762"/>
                <a:gd name="connsiteX25" fmla="*/ 264688 w 521901"/>
                <a:gd name="connsiteY25" fmla="*/ 90884 h 576762"/>
                <a:gd name="connsiteX26" fmla="*/ 372275 w 521901"/>
                <a:gd name="connsiteY26" fmla="*/ 138605 h 576762"/>
                <a:gd name="connsiteX27" fmla="*/ 410822 w 521901"/>
                <a:gd name="connsiteY27" fmla="*/ 233474 h 576762"/>
                <a:gd name="connsiteX28" fmla="*/ 112225 w 521901"/>
                <a:gd name="connsiteY28" fmla="*/ 233474 h 576762"/>
                <a:gd name="connsiteX29" fmla="*/ 118553 w 521901"/>
                <a:gd name="connsiteY29" fmla="*/ 203576 h 576762"/>
                <a:gd name="connsiteX30" fmla="*/ 149621 w 521901"/>
                <a:gd name="connsiteY30" fmla="*/ 141480 h 576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21901" h="576762">
                  <a:moveTo>
                    <a:pt x="512081" y="438160"/>
                  </a:moveTo>
                  <a:lnTo>
                    <a:pt x="429233" y="386988"/>
                  </a:lnTo>
                  <a:cubicBezTo>
                    <a:pt x="418952" y="407784"/>
                    <a:pt x="404908" y="426499"/>
                    <a:pt x="387809" y="442184"/>
                  </a:cubicBezTo>
                  <a:cubicBezTo>
                    <a:pt x="372350" y="456041"/>
                    <a:pt x="354106" y="466430"/>
                    <a:pt x="334303" y="472657"/>
                  </a:cubicBezTo>
                  <a:cubicBezTo>
                    <a:pt x="313953" y="478729"/>
                    <a:pt x="292827" y="481828"/>
                    <a:pt x="271592" y="481857"/>
                  </a:cubicBezTo>
                  <a:cubicBezTo>
                    <a:pt x="242135" y="482276"/>
                    <a:pt x="213109" y="474727"/>
                    <a:pt x="187593" y="460008"/>
                  </a:cubicBezTo>
                  <a:cubicBezTo>
                    <a:pt x="162031" y="444634"/>
                    <a:pt x="141607" y="422020"/>
                    <a:pt x="128909" y="395038"/>
                  </a:cubicBezTo>
                  <a:cubicBezTo>
                    <a:pt x="117098" y="369136"/>
                    <a:pt x="110268" y="341244"/>
                    <a:pt x="108773" y="312818"/>
                  </a:cubicBezTo>
                  <a:lnTo>
                    <a:pt x="520711" y="312818"/>
                  </a:lnTo>
                  <a:cubicBezTo>
                    <a:pt x="521649" y="307891"/>
                    <a:pt x="522034" y="302877"/>
                    <a:pt x="521861" y="297869"/>
                  </a:cubicBezTo>
                  <a:lnTo>
                    <a:pt x="521861" y="283495"/>
                  </a:lnTo>
                  <a:cubicBezTo>
                    <a:pt x="521861" y="226574"/>
                    <a:pt x="510930" y="177128"/>
                    <a:pt x="489067" y="134581"/>
                  </a:cubicBezTo>
                  <a:cubicBezTo>
                    <a:pt x="446671" y="50625"/>
                    <a:pt x="359922" y="-1656"/>
                    <a:pt x="265838" y="40"/>
                  </a:cubicBezTo>
                  <a:cubicBezTo>
                    <a:pt x="229011" y="-282"/>
                    <a:pt x="192472" y="6554"/>
                    <a:pt x="158251" y="20164"/>
                  </a:cubicBezTo>
                  <a:cubicBezTo>
                    <a:pt x="126447" y="33612"/>
                    <a:pt x="97830" y="53592"/>
                    <a:pt x="74253" y="78810"/>
                  </a:cubicBezTo>
                  <a:cubicBezTo>
                    <a:pt x="49669" y="104884"/>
                    <a:pt x="30850" y="135834"/>
                    <a:pt x="19021" y="169653"/>
                  </a:cubicBezTo>
                  <a:cubicBezTo>
                    <a:pt x="5886" y="207739"/>
                    <a:pt x="-535" y="247813"/>
                    <a:pt x="35" y="288095"/>
                  </a:cubicBezTo>
                  <a:cubicBezTo>
                    <a:pt x="35" y="345016"/>
                    <a:pt x="11541" y="395613"/>
                    <a:pt x="34555" y="438735"/>
                  </a:cubicBezTo>
                  <a:cubicBezTo>
                    <a:pt x="56682" y="480638"/>
                    <a:pt x="89925" y="515647"/>
                    <a:pt x="130635" y="539928"/>
                  </a:cubicBezTo>
                  <a:cubicBezTo>
                    <a:pt x="173377" y="564823"/>
                    <a:pt x="222125" y="577547"/>
                    <a:pt x="271592" y="576725"/>
                  </a:cubicBezTo>
                  <a:cubicBezTo>
                    <a:pt x="303172" y="576731"/>
                    <a:pt x="334573" y="572079"/>
                    <a:pt x="364796" y="562926"/>
                  </a:cubicBezTo>
                  <a:cubicBezTo>
                    <a:pt x="395075" y="553525"/>
                    <a:pt x="423220" y="538289"/>
                    <a:pt x="447643" y="518079"/>
                  </a:cubicBezTo>
                  <a:cubicBezTo>
                    <a:pt x="473982" y="495748"/>
                    <a:pt x="495851" y="468632"/>
                    <a:pt x="512081" y="438160"/>
                  </a:cubicBezTo>
                  <a:close/>
                  <a:moveTo>
                    <a:pt x="149621" y="141480"/>
                  </a:moveTo>
                  <a:cubicBezTo>
                    <a:pt x="162779" y="124617"/>
                    <a:pt x="179999" y="111364"/>
                    <a:pt x="199675" y="102958"/>
                  </a:cubicBezTo>
                  <a:cubicBezTo>
                    <a:pt x="220347" y="94713"/>
                    <a:pt x="242434" y="90608"/>
                    <a:pt x="264688" y="90884"/>
                  </a:cubicBezTo>
                  <a:cubicBezTo>
                    <a:pt x="305945" y="89625"/>
                    <a:pt x="345533" y="107184"/>
                    <a:pt x="372275" y="138605"/>
                  </a:cubicBezTo>
                  <a:cubicBezTo>
                    <a:pt x="392412" y="161604"/>
                    <a:pt x="405069" y="193227"/>
                    <a:pt x="410822" y="233474"/>
                  </a:cubicBezTo>
                  <a:lnTo>
                    <a:pt x="112225" y="233474"/>
                  </a:lnTo>
                  <a:cubicBezTo>
                    <a:pt x="113605" y="223366"/>
                    <a:pt x="115717" y="213373"/>
                    <a:pt x="118553" y="203576"/>
                  </a:cubicBezTo>
                  <a:cubicBezTo>
                    <a:pt x="124899" y="181106"/>
                    <a:pt x="135439" y="160034"/>
                    <a:pt x="149621" y="141480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6" name="Forma libre 42">
              <a:extLst>
                <a:ext uri="{FF2B5EF4-FFF2-40B4-BE49-F238E27FC236}">
                  <a16:creationId xmlns:a16="http://schemas.microsoft.com/office/drawing/2014/main" id="{42A55862-D81D-AA8C-501E-C9BEC6DA9ACF}"/>
                </a:ext>
              </a:extLst>
            </p:cNvPr>
            <p:cNvSpPr/>
            <p:nvPr userDrawn="1"/>
          </p:nvSpPr>
          <p:spPr>
            <a:xfrm>
              <a:off x="7914804" y="5086102"/>
              <a:ext cx="288816" cy="564621"/>
            </a:xfrm>
            <a:custGeom>
              <a:avLst/>
              <a:gdLst>
                <a:gd name="connsiteX0" fmla="*/ 288817 w 288816"/>
                <a:gd name="connsiteY0" fmla="*/ 113278 h 564621"/>
                <a:gd name="connsiteX1" fmla="*/ 288817 w 288816"/>
                <a:gd name="connsiteY1" fmla="*/ 10 h 564621"/>
                <a:gd name="connsiteX2" fmla="*/ 257174 w 288816"/>
                <a:gd name="connsiteY2" fmla="*/ 10 h 564621"/>
                <a:gd name="connsiteX3" fmla="*/ 169148 w 288816"/>
                <a:gd name="connsiteY3" fmla="*/ 25309 h 564621"/>
                <a:gd name="connsiteX4" fmla="*/ 107012 w 288816"/>
                <a:gd name="connsiteY4" fmla="*/ 101778 h 564621"/>
                <a:gd name="connsiteX5" fmla="*/ 107012 w 288816"/>
                <a:gd name="connsiteY5" fmla="*/ 10935 h 564621"/>
                <a:gd name="connsiteX6" fmla="*/ 0 w 288816"/>
                <a:gd name="connsiteY6" fmla="*/ 10935 h 564621"/>
                <a:gd name="connsiteX7" fmla="*/ 0 w 288816"/>
                <a:gd name="connsiteY7" fmla="*/ 564621 h 564621"/>
                <a:gd name="connsiteX8" fmla="*/ 107012 w 288816"/>
                <a:gd name="connsiteY8" fmla="*/ 564621 h 564621"/>
                <a:gd name="connsiteX9" fmla="*/ 107012 w 288816"/>
                <a:gd name="connsiteY9" fmla="*/ 269092 h 564621"/>
                <a:gd name="connsiteX10" fmla="*/ 142682 w 288816"/>
                <a:gd name="connsiteY10" fmla="*/ 155825 h 564621"/>
                <a:gd name="connsiteX11" fmla="*/ 234160 w 288816"/>
                <a:gd name="connsiteY11" fmla="*/ 113278 h 56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8816" h="564621">
                  <a:moveTo>
                    <a:pt x="288817" y="113278"/>
                  </a:moveTo>
                  <a:lnTo>
                    <a:pt x="288817" y="10"/>
                  </a:lnTo>
                  <a:lnTo>
                    <a:pt x="257174" y="10"/>
                  </a:lnTo>
                  <a:cubicBezTo>
                    <a:pt x="225990" y="-346"/>
                    <a:pt x="195383" y="8451"/>
                    <a:pt x="169148" y="25309"/>
                  </a:cubicBezTo>
                  <a:cubicBezTo>
                    <a:pt x="141526" y="44317"/>
                    <a:pt x="119957" y="70863"/>
                    <a:pt x="107012" y="101778"/>
                  </a:cubicBezTo>
                  <a:lnTo>
                    <a:pt x="107012" y="10935"/>
                  </a:lnTo>
                  <a:lnTo>
                    <a:pt x="0" y="10935"/>
                  </a:lnTo>
                  <a:lnTo>
                    <a:pt x="0" y="564621"/>
                  </a:lnTo>
                  <a:lnTo>
                    <a:pt x="107012" y="564621"/>
                  </a:lnTo>
                  <a:lnTo>
                    <a:pt x="107012" y="269092"/>
                  </a:lnTo>
                  <a:cubicBezTo>
                    <a:pt x="107012" y="221945"/>
                    <a:pt x="118518" y="184573"/>
                    <a:pt x="142682" y="155825"/>
                  </a:cubicBezTo>
                  <a:cubicBezTo>
                    <a:pt x="165051" y="128393"/>
                    <a:pt x="198760" y="112714"/>
                    <a:pt x="234160" y="113278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7" name="Forma libre 43">
              <a:extLst>
                <a:ext uri="{FF2B5EF4-FFF2-40B4-BE49-F238E27FC236}">
                  <a16:creationId xmlns:a16="http://schemas.microsoft.com/office/drawing/2014/main" id="{C9711608-10CF-AA2E-B9EE-BE1B69A90372}"/>
                </a:ext>
              </a:extLst>
            </p:cNvPr>
            <p:cNvSpPr/>
            <p:nvPr userDrawn="1"/>
          </p:nvSpPr>
          <p:spPr>
            <a:xfrm>
              <a:off x="8208764" y="5086052"/>
              <a:ext cx="533368" cy="758435"/>
            </a:xfrm>
            <a:custGeom>
              <a:avLst/>
              <a:gdLst>
                <a:gd name="connsiteX0" fmla="*/ 120855 w 533368"/>
                <a:gd name="connsiteY0" fmla="*/ 491076 h 758435"/>
                <a:gd name="connsiteX1" fmla="*/ 246277 w 533368"/>
                <a:gd name="connsiteY1" fmla="*/ 525573 h 758435"/>
                <a:gd name="connsiteX2" fmla="*/ 413123 w 533368"/>
                <a:gd name="connsiteY2" fmla="*/ 440479 h 758435"/>
                <a:gd name="connsiteX3" fmla="*/ 425205 w 533368"/>
                <a:gd name="connsiteY3" fmla="*/ 420930 h 758435"/>
                <a:gd name="connsiteX4" fmla="*/ 425205 w 533368"/>
                <a:gd name="connsiteY4" fmla="*/ 499125 h 758435"/>
                <a:gd name="connsiteX5" fmla="*/ 402192 w 533368"/>
                <a:gd name="connsiteY5" fmla="*/ 589969 h 758435"/>
                <a:gd name="connsiteX6" fmla="*/ 341207 w 533368"/>
                <a:gd name="connsiteY6" fmla="*/ 645165 h 758435"/>
                <a:gd name="connsiteX7" fmla="*/ 257209 w 533368"/>
                <a:gd name="connsiteY7" fmla="*/ 663564 h 758435"/>
                <a:gd name="connsiteX8" fmla="*/ 161128 w 533368"/>
                <a:gd name="connsiteY8" fmla="*/ 638265 h 758435"/>
                <a:gd name="connsiteX9" fmla="*/ 90362 w 533368"/>
                <a:gd name="connsiteY9" fmla="*/ 566970 h 758435"/>
                <a:gd name="connsiteX10" fmla="*/ 15569 w 533368"/>
                <a:gd name="connsiteY10" fmla="*/ 626766 h 758435"/>
                <a:gd name="connsiteX11" fmla="*/ 162854 w 533368"/>
                <a:gd name="connsiteY11" fmla="*/ 744633 h 758435"/>
                <a:gd name="connsiteX12" fmla="*/ 399315 w 533368"/>
                <a:gd name="connsiteY12" fmla="*/ 727959 h 758435"/>
                <a:gd name="connsiteX13" fmla="*/ 497122 w 533368"/>
                <a:gd name="connsiteY13" fmla="*/ 638265 h 758435"/>
                <a:gd name="connsiteX14" fmla="*/ 533368 w 533368"/>
                <a:gd name="connsiteY14" fmla="*/ 493950 h 758435"/>
                <a:gd name="connsiteX15" fmla="*/ 533368 w 533368"/>
                <a:gd name="connsiteY15" fmla="*/ 10984 h 758435"/>
                <a:gd name="connsiteX16" fmla="*/ 425205 w 533368"/>
                <a:gd name="connsiteY16" fmla="*/ 10984 h 758435"/>
                <a:gd name="connsiteX17" fmla="*/ 425205 w 533368"/>
                <a:gd name="connsiteY17" fmla="*/ 104127 h 758435"/>
                <a:gd name="connsiteX18" fmla="*/ 413123 w 533368"/>
                <a:gd name="connsiteY18" fmla="*/ 84579 h 758435"/>
                <a:gd name="connsiteX19" fmla="*/ 346385 w 533368"/>
                <a:gd name="connsiteY19" fmla="*/ 23058 h 758435"/>
                <a:gd name="connsiteX20" fmla="*/ 246277 w 533368"/>
                <a:gd name="connsiteY20" fmla="*/ 60 h 758435"/>
                <a:gd name="connsiteX21" fmla="*/ 149046 w 533368"/>
                <a:gd name="connsiteY21" fmla="*/ 19608 h 758435"/>
                <a:gd name="connsiteX22" fmla="*/ 70226 w 533368"/>
                <a:gd name="connsiteY22" fmla="*/ 74804 h 758435"/>
                <a:gd name="connsiteX23" fmla="*/ 18446 w 533368"/>
                <a:gd name="connsiteY23" fmla="*/ 158174 h 758435"/>
                <a:gd name="connsiteX24" fmla="*/ 35 w 533368"/>
                <a:gd name="connsiteY24" fmla="*/ 262816 h 758435"/>
                <a:gd name="connsiteX25" fmla="*/ 32829 w 533368"/>
                <a:gd name="connsiteY25" fmla="*/ 397357 h 758435"/>
                <a:gd name="connsiteX26" fmla="*/ 120855 w 533368"/>
                <a:gd name="connsiteY26" fmla="*/ 491076 h 758435"/>
                <a:gd name="connsiteX27" fmla="*/ 130060 w 533368"/>
                <a:gd name="connsiteY27" fmla="*/ 175997 h 758435"/>
                <a:gd name="connsiteX28" fmla="*/ 186442 w 533368"/>
                <a:gd name="connsiteY28" fmla="*/ 117351 h 758435"/>
                <a:gd name="connsiteX29" fmla="*/ 350412 w 533368"/>
                <a:gd name="connsiteY29" fmla="*/ 117351 h 758435"/>
                <a:gd name="connsiteX30" fmla="*/ 406795 w 533368"/>
                <a:gd name="connsiteY30" fmla="*/ 175997 h 758435"/>
                <a:gd name="connsiteX31" fmla="*/ 427507 w 533368"/>
                <a:gd name="connsiteY31" fmla="*/ 262816 h 758435"/>
                <a:gd name="connsiteX32" fmla="*/ 406795 w 533368"/>
                <a:gd name="connsiteY32" fmla="*/ 348485 h 758435"/>
                <a:gd name="connsiteX33" fmla="*/ 350412 w 533368"/>
                <a:gd name="connsiteY33" fmla="*/ 407131 h 758435"/>
                <a:gd name="connsiteX34" fmla="*/ 186442 w 533368"/>
                <a:gd name="connsiteY34" fmla="*/ 407131 h 758435"/>
                <a:gd name="connsiteX35" fmla="*/ 130060 w 533368"/>
                <a:gd name="connsiteY35" fmla="*/ 348485 h 758435"/>
                <a:gd name="connsiteX36" fmla="*/ 109348 w 533368"/>
                <a:gd name="connsiteY36" fmla="*/ 262816 h 758435"/>
                <a:gd name="connsiteX37" fmla="*/ 130060 w 533368"/>
                <a:gd name="connsiteY37" fmla="*/ 175997 h 758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33368" h="758435">
                  <a:moveTo>
                    <a:pt x="120855" y="491076"/>
                  </a:moveTo>
                  <a:cubicBezTo>
                    <a:pt x="158539" y="514212"/>
                    <a:pt x="202034" y="526177"/>
                    <a:pt x="246277" y="525573"/>
                  </a:cubicBezTo>
                  <a:cubicBezTo>
                    <a:pt x="312958" y="528390"/>
                    <a:pt x="376302" y="496106"/>
                    <a:pt x="413123" y="440479"/>
                  </a:cubicBezTo>
                  <a:cubicBezTo>
                    <a:pt x="417669" y="434310"/>
                    <a:pt x="421753" y="427772"/>
                    <a:pt x="425205" y="420930"/>
                  </a:cubicBezTo>
                  <a:lnTo>
                    <a:pt x="425205" y="499125"/>
                  </a:lnTo>
                  <a:cubicBezTo>
                    <a:pt x="425205" y="535347"/>
                    <a:pt x="417726" y="565820"/>
                    <a:pt x="402192" y="589969"/>
                  </a:cubicBezTo>
                  <a:cubicBezTo>
                    <a:pt x="387809" y="614019"/>
                    <a:pt x="366579" y="633234"/>
                    <a:pt x="341207" y="645165"/>
                  </a:cubicBezTo>
                  <a:cubicBezTo>
                    <a:pt x="314972" y="657521"/>
                    <a:pt x="286263" y="663811"/>
                    <a:pt x="257209" y="663564"/>
                  </a:cubicBezTo>
                  <a:cubicBezTo>
                    <a:pt x="223494" y="663943"/>
                    <a:pt x="190297" y="655204"/>
                    <a:pt x="161128" y="638265"/>
                  </a:cubicBezTo>
                  <a:cubicBezTo>
                    <a:pt x="132247" y="620413"/>
                    <a:pt x="107968" y="595983"/>
                    <a:pt x="90362" y="566970"/>
                  </a:cubicBezTo>
                  <a:lnTo>
                    <a:pt x="15569" y="626766"/>
                  </a:lnTo>
                  <a:cubicBezTo>
                    <a:pt x="46925" y="684164"/>
                    <a:pt x="99970" y="726619"/>
                    <a:pt x="162854" y="744633"/>
                  </a:cubicBezTo>
                  <a:cubicBezTo>
                    <a:pt x="241099" y="767654"/>
                    <a:pt x="325040" y="761732"/>
                    <a:pt x="399315" y="727959"/>
                  </a:cubicBezTo>
                  <a:cubicBezTo>
                    <a:pt x="440049" y="708313"/>
                    <a:pt x="474051" y="677115"/>
                    <a:pt x="497122" y="638265"/>
                  </a:cubicBezTo>
                  <a:cubicBezTo>
                    <a:pt x="521286" y="598593"/>
                    <a:pt x="533368" y="550296"/>
                    <a:pt x="533368" y="493950"/>
                  </a:cubicBezTo>
                  <a:lnTo>
                    <a:pt x="533368" y="10984"/>
                  </a:lnTo>
                  <a:lnTo>
                    <a:pt x="425205" y="10984"/>
                  </a:lnTo>
                  <a:lnTo>
                    <a:pt x="425205" y="104127"/>
                  </a:lnTo>
                  <a:cubicBezTo>
                    <a:pt x="421753" y="97285"/>
                    <a:pt x="417669" y="90748"/>
                    <a:pt x="413123" y="84579"/>
                  </a:cubicBezTo>
                  <a:cubicBezTo>
                    <a:pt x="396036" y="59125"/>
                    <a:pt x="373138" y="38053"/>
                    <a:pt x="346385" y="23058"/>
                  </a:cubicBezTo>
                  <a:cubicBezTo>
                    <a:pt x="315490" y="7137"/>
                    <a:pt x="281027" y="-774"/>
                    <a:pt x="246277" y="60"/>
                  </a:cubicBezTo>
                  <a:cubicBezTo>
                    <a:pt x="212908" y="-21"/>
                    <a:pt x="179827" y="6631"/>
                    <a:pt x="149046" y="19608"/>
                  </a:cubicBezTo>
                  <a:cubicBezTo>
                    <a:pt x="119302" y="32453"/>
                    <a:pt x="92491" y="51237"/>
                    <a:pt x="70226" y="74804"/>
                  </a:cubicBezTo>
                  <a:cubicBezTo>
                    <a:pt x="47845" y="99079"/>
                    <a:pt x="30297" y="127367"/>
                    <a:pt x="18446" y="158174"/>
                  </a:cubicBezTo>
                  <a:cubicBezTo>
                    <a:pt x="6019" y="191648"/>
                    <a:pt x="-253" y="227106"/>
                    <a:pt x="35" y="262816"/>
                  </a:cubicBezTo>
                  <a:cubicBezTo>
                    <a:pt x="-713" y="309727"/>
                    <a:pt x="10564" y="356052"/>
                    <a:pt x="32829" y="397357"/>
                  </a:cubicBezTo>
                  <a:cubicBezTo>
                    <a:pt x="53541" y="435695"/>
                    <a:pt x="83861" y="467991"/>
                    <a:pt x="120855" y="491076"/>
                  </a:cubicBezTo>
                  <a:close/>
                  <a:moveTo>
                    <a:pt x="130060" y="175997"/>
                  </a:moveTo>
                  <a:cubicBezTo>
                    <a:pt x="143063" y="151619"/>
                    <a:pt x="162567" y="131317"/>
                    <a:pt x="186442" y="117351"/>
                  </a:cubicBezTo>
                  <a:cubicBezTo>
                    <a:pt x="237417" y="88995"/>
                    <a:pt x="299438" y="88995"/>
                    <a:pt x="350412" y="117351"/>
                  </a:cubicBezTo>
                  <a:cubicBezTo>
                    <a:pt x="374001" y="131634"/>
                    <a:pt x="393448" y="151855"/>
                    <a:pt x="406795" y="175997"/>
                  </a:cubicBezTo>
                  <a:cubicBezTo>
                    <a:pt x="421006" y="202704"/>
                    <a:pt x="428082" y="232585"/>
                    <a:pt x="427507" y="262816"/>
                  </a:cubicBezTo>
                  <a:cubicBezTo>
                    <a:pt x="428024" y="292674"/>
                    <a:pt x="420890" y="322164"/>
                    <a:pt x="406795" y="348485"/>
                  </a:cubicBezTo>
                  <a:cubicBezTo>
                    <a:pt x="393448" y="372628"/>
                    <a:pt x="374001" y="392849"/>
                    <a:pt x="350412" y="407131"/>
                  </a:cubicBezTo>
                  <a:cubicBezTo>
                    <a:pt x="299438" y="435488"/>
                    <a:pt x="237417" y="435488"/>
                    <a:pt x="186442" y="407131"/>
                  </a:cubicBezTo>
                  <a:cubicBezTo>
                    <a:pt x="162567" y="393166"/>
                    <a:pt x="143063" y="372864"/>
                    <a:pt x="130060" y="348485"/>
                  </a:cubicBezTo>
                  <a:cubicBezTo>
                    <a:pt x="115964" y="322164"/>
                    <a:pt x="108830" y="292674"/>
                    <a:pt x="109348" y="262816"/>
                  </a:cubicBezTo>
                  <a:cubicBezTo>
                    <a:pt x="108773" y="232585"/>
                    <a:pt x="115850" y="202704"/>
                    <a:pt x="130060" y="175997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8" name="Forma libre 44">
              <a:extLst>
                <a:ext uri="{FF2B5EF4-FFF2-40B4-BE49-F238E27FC236}">
                  <a16:creationId xmlns:a16="http://schemas.microsoft.com/office/drawing/2014/main" id="{9E24A23C-2F6A-AA87-474C-87CED29FF981}"/>
                </a:ext>
              </a:extLst>
            </p:cNvPr>
            <p:cNvSpPr/>
            <p:nvPr userDrawn="1"/>
          </p:nvSpPr>
          <p:spPr>
            <a:xfrm>
              <a:off x="8785282" y="5097036"/>
              <a:ext cx="552319" cy="734223"/>
            </a:xfrm>
            <a:custGeom>
              <a:avLst/>
              <a:gdLst>
                <a:gd name="connsiteX0" fmla="*/ 84574 w 552319"/>
                <a:gd name="connsiteY0" fmla="*/ 734224 h 734223"/>
                <a:gd name="connsiteX1" fmla="*/ 202517 w 552319"/>
                <a:gd name="connsiteY1" fmla="*/ 734224 h 734223"/>
                <a:gd name="connsiteX2" fmla="*/ 552319 w 552319"/>
                <a:gd name="connsiteY2" fmla="*/ 0 h 734223"/>
                <a:gd name="connsiteX3" fmla="*/ 434951 w 552319"/>
                <a:gd name="connsiteY3" fmla="*/ 0 h 734223"/>
                <a:gd name="connsiteX4" fmla="*/ 308378 w 552319"/>
                <a:gd name="connsiteY4" fmla="*/ 261607 h 734223"/>
                <a:gd name="connsiteX5" fmla="*/ 276735 w 552319"/>
                <a:gd name="connsiteY5" fmla="*/ 330027 h 734223"/>
                <a:gd name="connsiteX6" fmla="*/ 245091 w 552319"/>
                <a:gd name="connsiteY6" fmla="*/ 260457 h 734223"/>
                <a:gd name="connsiteX7" fmla="*/ 121970 w 552319"/>
                <a:gd name="connsiteY7" fmla="*/ 0 h 734223"/>
                <a:gd name="connsiteX8" fmla="*/ 0 w 552319"/>
                <a:gd name="connsiteY8" fmla="*/ 0 h 734223"/>
                <a:gd name="connsiteX9" fmla="*/ 220928 w 552319"/>
                <a:gd name="connsiteY9" fmla="*/ 449044 h 734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319" h="734223">
                  <a:moveTo>
                    <a:pt x="84574" y="734224"/>
                  </a:moveTo>
                  <a:lnTo>
                    <a:pt x="202517" y="734224"/>
                  </a:lnTo>
                  <a:lnTo>
                    <a:pt x="552319" y="0"/>
                  </a:lnTo>
                  <a:lnTo>
                    <a:pt x="434951" y="0"/>
                  </a:lnTo>
                  <a:lnTo>
                    <a:pt x="308378" y="261607"/>
                  </a:lnTo>
                  <a:cubicBezTo>
                    <a:pt x="300323" y="278281"/>
                    <a:pt x="289968" y="301279"/>
                    <a:pt x="276735" y="330027"/>
                  </a:cubicBezTo>
                  <a:lnTo>
                    <a:pt x="245091" y="260457"/>
                  </a:lnTo>
                  <a:lnTo>
                    <a:pt x="121970" y="0"/>
                  </a:lnTo>
                  <a:lnTo>
                    <a:pt x="0" y="0"/>
                  </a:lnTo>
                  <a:lnTo>
                    <a:pt x="220928" y="449044"/>
                  </a:ln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9" name="Forma libre 45">
              <a:extLst>
                <a:ext uri="{FF2B5EF4-FFF2-40B4-BE49-F238E27FC236}">
                  <a16:creationId xmlns:a16="http://schemas.microsoft.com/office/drawing/2014/main" id="{9DD6EEF9-F5C9-5F91-3ACF-23982FF8F9E4}"/>
                </a:ext>
              </a:extLst>
            </p:cNvPr>
            <p:cNvSpPr/>
            <p:nvPr userDrawn="1"/>
          </p:nvSpPr>
          <p:spPr>
            <a:xfrm>
              <a:off x="4699847" y="5777789"/>
              <a:ext cx="636317" cy="762971"/>
            </a:xfrm>
            <a:custGeom>
              <a:avLst/>
              <a:gdLst>
                <a:gd name="connsiteX0" fmla="*/ 524128 w 636317"/>
                <a:gd name="connsiteY0" fmla="*/ 475492 h 762971"/>
                <a:gd name="connsiteX1" fmla="*/ 524128 w 636317"/>
                <a:gd name="connsiteY1" fmla="*/ 573235 h 762971"/>
                <a:gd name="connsiteX2" fmla="*/ 466595 w 636317"/>
                <a:gd name="connsiteY2" fmla="*/ 493891 h 762971"/>
                <a:gd name="connsiteX3" fmla="*/ 101259 w 636317"/>
                <a:gd name="connsiteY3" fmla="*/ 0 h 762971"/>
                <a:gd name="connsiteX4" fmla="*/ 0 w 636317"/>
                <a:gd name="connsiteY4" fmla="*/ 0 h 762971"/>
                <a:gd name="connsiteX5" fmla="*/ 0 w 636317"/>
                <a:gd name="connsiteY5" fmla="*/ 762972 h 762971"/>
                <a:gd name="connsiteX6" fmla="*/ 112190 w 636317"/>
                <a:gd name="connsiteY6" fmla="*/ 762972 h 762971"/>
                <a:gd name="connsiteX7" fmla="*/ 112190 w 636317"/>
                <a:gd name="connsiteY7" fmla="*/ 189737 h 762971"/>
                <a:gd name="connsiteX8" fmla="*/ 169723 w 636317"/>
                <a:gd name="connsiteY8" fmla="*/ 269081 h 762971"/>
                <a:gd name="connsiteX9" fmla="*/ 535059 w 636317"/>
                <a:gd name="connsiteY9" fmla="*/ 762972 h 762971"/>
                <a:gd name="connsiteX10" fmla="*/ 636318 w 636317"/>
                <a:gd name="connsiteY10" fmla="*/ 762972 h 762971"/>
                <a:gd name="connsiteX11" fmla="*/ 636318 w 636317"/>
                <a:gd name="connsiteY11" fmla="*/ 0 h 762971"/>
                <a:gd name="connsiteX12" fmla="*/ 524128 w 636317"/>
                <a:gd name="connsiteY12" fmla="*/ 0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36317" h="762971">
                  <a:moveTo>
                    <a:pt x="524128" y="475492"/>
                  </a:moveTo>
                  <a:lnTo>
                    <a:pt x="524128" y="573235"/>
                  </a:lnTo>
                  <a:lnTo>
                    <a:pt x="466595" y="493891"/>
                  </a:lnTo>
                  <a:lnTo>
                    <a:pt x="101259" y="0"/>
                  </a:lnTo>
                  <a:lnTo>
                    <a:pt x="0" y="0"/>
                  </a:lnTo>
                  <a:lnTo>
                    <a:pt x="0" y="762972"/>
                  </a:lnTo>
                  <a:lnTo>
                    <a:pt x="112190" y="762972"/>
                  </a:lnTo>
                  <a:lnTo>
                    <a:pt x="112190" y="189737"/>
                  </a:lnTo>
                  <a:cubicBezTo>
                    <a:pt x="135778" y="223084"/>
                    <a:pt x="155340" y="249533"/>
                    <a:pt x="169723" y="269081"/>
                  </a:cubicBezTo>
                  <a:lnTo>
                    <a:pt x="535059" y="762972"/>
                  </a:lnTo>
                  <a:lnTo>
                    <a:pt x="636318" y="762972"/>
                  </a:lnTo>
                  <a:lnTo>
                    <a:pt x="636318" y="0"/>
                  </a:lnTo>
                  <a:lnTo>
                    <a:pt x="524128" y="0"/>
                  </a:ln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34" name="Forma libre 46">
              <a:extLst>
                <a:ext uri="{FF2B5EF4-FFF2-40B4-BE49-F238E27FC236}">
                  <a16:creationId xmlns:a16="http://schemas.microsoft.com/office/drawing/2014/main" id="{F8E27D97-30A1-7F1D-7E23-8470CA99AC05}"/>
                </a:ext>
              </a:extLst>
            </p:cNvPr>
            <p:cNvSpPr/>
            <p:nvPr userDrawn="1"/>
          </p:nvSpPr>
          <p:spPr>
            <a:xfrm>
              <a:off x="5423005" y="5976119"/>
              <a:ext cx="521901" cy="576752"/>
            </a:xfrm>
            <a:custGeom>
              <a:avLst/>
              <a:gdLst>
                <a:gd name="connsiteX0" fmla="*/ 397590 w 521901"/>
                <a:gd name="connsiteY0" fmla="*/ 35678 h 576752"/>
                <a:gd name="connsiteX1" fmla="*/ 265838 w 521901"/>
                <a:gd name="connsiteY1" fmla="*/ 31 h 576752"/>
                <a:gd name="connsiteX2" fmla="*/ 158251 w 521901"/>
                <a:gd name="connsiteY2" fmla="*/ 20154 h 576752"/>
                <a:gd name="connsiteX3" fmla="*/ 74253 w 521901"/>
                <a:gd name="connsiteY3" fmla="*/ 78800 h 576752"/>
                <a:gd name="connsiteX4" fmla="*/ 19021 w 521901"/>
                <a:gd name="connsiteY4" fmla="*/ 169644 h 576752"/>
                <a:gd name="connsiteX5" fmla="*/ 35 w 521901"/>
                <a:gd name="connsiteY5" fmla="*/ 288086 h 576752"/>
                <a:gd name="connsiteX6" fmla="*/ 34555 w 521901"/>
                <a:gd name="connsiteY6" fmla="*/ 438725 h 576752"/>
                <a:gd name="connsiteX7" fmla="*/ 130635 w 521901"/>
                <a:gd name="connsiteY7" fmla="*/ 539918 h 576752"/>
                <a:gd name="connsiteX8" fmla="*/ 271592 w 521901"/>
                <a:gd name="connsiteY8" fmla="*/ 576715 h 576752"/>
                <a:gd name="connsiteX9" fmla="*/ 364796 w 521901"/>
                <a:gd name="connsiteY9" fmla="*/ 562916 h 576752"/>
                <a:gd name="connsiteX10" fmla="*/ 447644 w 521901"/>
                <a:gd name="connsiteY10" fmla="*/ 518070 h 576752"/>
                <a:gd name="connsiteX11" fmla="*/ 512081 w 521901"/>
                <a:gd name="connsiteY11" fmla="*/ 438150 h 576752"/>
                <a:gd name="connsiteX12" fmla="*/ 429233 w 521901"/>
                <a:gd name="connsiteY12" fmla="*/ 386979 h 576752"/>
                <a:gd name="connsiteX13" fmla="*/ 387809 w 521901"/>
                <a:gd name="connsiteY13" fmla="*/ 442175 h 576752"/>
                <a:gd name="connsiteX14" fmla="*/ 334303 w 521901"/>
                <a:gd name="connsiteY14" fmla="*/ 472648 h 576752"/>
                <a:gd name="connsiteX15" fmla="*/ 271592 w 521901"/>
                <a:gd name="connsiteY15" fmla="*/ 481847 h 576752"/>
                <a:gd name="connsiteX16" fmla="*/ 187593 w 521901"/>
                <a:gd name="connsiteY16" fmla="*/ 459999 h 576752"/>
                <a:gd name="connsiteX17" fmla="*/ 128909 w 521901"/>
                <a:gd name="connsiteY17" fmla="*/ 395028 h 576752"/>
                <a:gd name="connsiteX18" fmla="*/ 108773 w 521901"/>
                <a:gd name="connsiteY18" fmla="*/ 312809 h 576752"/>
                <a:gd name="connsiteX19" fmla="*/ 520711 w 521901"/>
                <a:gd name="connsiteY19" fmla="*/ 312809 h 576752"/>
                <a:gd name="connsiteX20" fmla="*/ 521861 w 521901"/>
                <a:gd name="connsiteY20" fmla="*/ 297860 h 576752"/>
                <a:gd name="connsiteX21" fmla="*/ 521861 w 521901"/>
                <a:gd name="connsiteY21" fmla="*/ 283486 h 576752"/>
                <a:gd name="connsiteX22" fmla="*/ 489067 w 521901"/>
                <a:gd name="connsiteY22" fmla="*/ 134571 h 576752"/>
                <a:gd name="connsiteX23" fmla="*/ 397590 w 521901"/>
                <a:gd name="connsiteY23" fmla="*/ 35678 h 576752"/>
                <a:gd name="connsiteX24" fmla="*/ 149621 w 521901"/>
                <a:gd name="connsiteY24" fmla="*/ 141471 h 576752"/>
                <a:gd name="connsiteX25" fmla="*/ 199675 w 521901"/>
                <a:gd name="connsiteY25" fmla="*/ 102948 h 576752"/>
                <a:gd name="connsiteX26" fmla="*/ 264688 w 521901"/>
                <a:gd name="connsiteY26" fmla="*/ 90874 h 576752"/>
                <a:gd name="connsiteX27" fmla="*/ 372275 w 521901"/>
                <a:gd name="connsiteY27" fmla="*/ 138596 h 576752"/>
                <a:gd name="connsiteX28" fmla="*/ 410822 w 521901"/>
                <a:gd name="connsiteY28" fmla="*/ 233464 h 576752"/>
                <a:gd name="connsiteX29" fmla="*/ 112225 w 521901"/>
                <a:gd name="connsiteY29" fmla="*/ 233464 h 576752"/>
                <a:gd name="connsiteX30" fmla="*/ 118553 w 521901"/>
                <a:gd name="connsiteY30" fmla="*/ 203566 h 576752"/>
                <a:gd name="connsiteX31" fmla="*/ 149621 w 521901"/>
                <a:gd name="connsiteY31" fmla="*/ 141471 h 576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21901" h="576752">
                  <a:moveTo>
                    <a:pt x="397590" y="35678"/>
                  </a:moveTo>
                  <a:cubicBezTo>
                    <a:pt x="357898" y="11656"/>
                    <a:pt x="312233" y="-700"/>
                    <a:pt x="265838" y="31"/>
                  </a:cubicBezTo>
                  <a:cubicBezTo>
                    <a:pt x="229011" y="-291"/>
                    <a:pt x="192472" y="6545"/>
                    <a:pt x="158251" y="20154"/>
                  </a:cubicBezTo>
                  <a:cubicBezTo>
                    <a:pt x="126447" y="33602"/>
                    <a:pt x="97830" y="53582"/>
                    <a:pt x="74253" y="78800"/>
                  </a:cubicBezTo>
                  <a:cubicBezTo>
                    <a:pt x="49669" y="104874"/>
                    <a:pt x="30850" y="135825"/>
                    <a:pt x="19021" y="169644"/>
                  </a:cubicBezTo>
                  <a:cubicBezTo>
                    <a:pt x="5886" y="207729"/>
                    <a:pt x="-535" y="247804"/>
                    <a:pt x="35" y="288086"/>
                  </a:cubicBezTo>
                  <a:cubicBezTo>
                    <a:pt x="35" y="345007"/>
                    <a:pt x="11541" y="395603"/>
                    <a:pt x="34555" y="438725"/>
                  </a:cubicBezTo>
                  <a:cubicBezTo>
                    <a:pt x="56682" y="480628"/>
                    <a:pt x="89925" y="515638"/>
                    <a:pt x="130635" y="539918"/>
                  </a:cubicBezTo>
                  <a:cubicBezTo>
                    <a:pt x="173377" y="564814"/>
                    <a:pt x="222125" y="577538"/>
                    <a:pt x="271592" y="576715"/>
                  </a:cubicBezTo>
                  <a:cubicBezTo>
                    <a:pt x="303172" y="576721"/>
                    <a:pt x="334574" y="572070"/>
                    <a:pt x="364796" y="562916"/>
                  </a:cubicBezTo>
                  <a:cubicBezTo>
                    <a:pt x="395075" y="553516"/>
                    <a:pt x="423221" y="538279"/>
                    <a:pt x="447644" y="518070"/>
                  </a:cubicBezTo>
                  <a:cubicBezTo>
                    <a:pt x="473982" y="495738"/>
                    <a:pt x="495851" y="468623"/>
                    <a:pt x="512081" y="438150"/>
                  </a:cubicBezTo>
                  <a:lnTo>
                    <a:pt x="429233" y="386979"/>
                  </a:lnTo>
                  <a:cubicBezTo>
                    <a:pt x="418952" y="407775"/>
                    <a:pt x="404908" y="426490"/>
                    <a:pt x="387809" y="442175"/>
                  </a:cubicBezTo>
                  <a:cubicBezTo>
                    <a:pt x="372350" y="456031"/>
                    <a:pt x="354112" y="466421"/>
                    <a:pt x="334303" y="472648"/>
                  </a:cubicBezTo>
                  <a:cubicBezTo>
                    <a:pt x="313954" y="478719"/>
                    <a:pt x="292828" y="481818"/>
                    <a:pt x="271592" y="481847"/>
                  </a:cubicBezTo>
                  <a:cubicBezTo>
                    <a:pt x="242135" y="482267"/>
                    <a:pt x="213109" y="474718"/>
                    <a:pt x="187593" y="459999"/>
                  </a:cubicBezTo>
                  <a:cubicBezTo>
                    <a:pt x="162031" y="444624"/>
                    <a:pt x="141607" y="422011"/>
                    <a:pt x="128909" y="395028"/>
                  </a:cubicBezTo>
                  <a:cubicBezTo>
                    <a:pt x="117104" y="369126"/>
                    <a:pt x="110269" y="341235"/>
                    <a:pt x="108773" y="312809"/>
                  </a:cubicBezTo>
                  <a:lnTo>
                    <a:pt x="520711" y="312809"/>
                  </a:lnTo>
                  <a:cubicBezTo>
                    <a:pt x="521649" y="307881"/>
                    <a:pt x="522034" y="302868"/>
                    <a:pt x="521861" y="297860"/>
                  </a:cubicBezTo>
                  <a:lnTo>
                    <a:pt x="521861" y="283486"/>
                  </a:lnTo>
                  <a:cubicBezTo>
                    <a:pt x="521861" y="226565"/>
                    <a:pt x="510930" y="177118"/>
                    <a:pt x="489067" y="134571"/>
                  </a:cubicBezTo>
                  <a:cubicBezTo>
                    <a:pt x="468223" y="93853"/>
                    <a:pt x="436574" y="59642"/>
                    <a:pt x="397590" y="35678"/>
                  </a:cubicBezTo>
                  <a:close/>
                  <a:moveTo>
                    <a:pt x="149621" y="141471"/>
                  </a:moveTo>
                  <a:cubicBezTo>
                    <a:pt x="162779" y="124607"/>
                    <a:pt x="179999" y="111354"/>
                    <a:pt x="199675" y="102948"/>
                  </a:cubicBezTo>
                  <a:cubicBezTo>
                    <a:pt x="220347" y="94704"/>
                    <a:pt x="242434" y="90598"/>
                    <a:pt x="264688" y="90874"/>
                  </a:cubicBezTo>
                  <a:cubicBezTo>
                    <a:pt x="305945" y="89615"/>
                    <a:pt x="345533" y="107174"/>
                    <a:pt x="372275" y="138596"/>
                  </a:cubicBezTo>
                  <a:cubicBezTo>
                    <a:pt x="392412" y="161594"/>
                    <a:pt x="405069" y="193217"/>
                    <a:pt x="410822" y="233464"/>
                  </a:cubicBezTo>
                  <a:lnTo>
                    <a:pt x="112225" y="233464"/>
                  </a:lnTo>
                  <a:cubicBezTo>
                    <a:pt x="113606" y="223356"/>
                    <a:pt x="115717" y="213364"/>
                    <a:pt x="118553" y="203566"/>
                  </a:cubicBezTo>
                  <a:cubicBezTo>
                    <a:pt x="124899" y="181097"/>
                    <a:pt x="135439" y="160025"/>
                    <a:pt x="149621" y="141471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35" name="Forma libre 47">
              <a:extLst>
                <a:ext uri="{FF2B5EF4-FFF2-40B4-BE49-F238E27FC236}">
                  <a16:creationId xmlns:a16="http://schemas.microsoft.com/office/drawing/2014/main" id="{6F3483A9-F79A-4CC3-23FE-D089182EA830}"/>
                </a:ext>
              </a:extLst>
            </p:cNvPr>
            <p:cNvSpPr/>
            <p:nvPr userDrawn="1"/>
          </p:nvSpPr>
          <p:spPr>
            <a:xfrm>
              <a:off x="5948318" y="5805387"/>
              <a:ext cx="337719" cy="735373"/>
            </a:xfrm>
            <a:custGeom>
              <a:avLst/>
              <a:gdLst>
                <a:gd name="connsiteX0" fmla="*/ 209996 w 337719"/>
                <a:gd name="connsiteY0" fmla="*/ 0 h 735373"/>
                <a:gd name="connsiteX1" fmla="*/ 102409 w 337719"/>
                <a:gd name="connsiteY1" fmla="*/ 64971 h 735373"/>
                <a:gd name="connsiteX2" fmla="*/ 102409 w 337719"/>
                <a:gd name="connsiteY2" fmla="*/ 181687 h 735373"/>
                <a:gd name="connsiteX3" fmla="*/ 0 w 337719"/>
                <a:gd name="connsiteY3" fmla="*/ 181687 h 735373"/>
                <a:gd name="connsiteX4" fmla="*/ 0 w 337719"/>
                <a:gd name="connsiteY4" fmla="*/ 271381 h 735373"/>
                <a:gd name="connsiteX5" fmla="*/ 102409 w 337719"/>
                <a:gd name="connsiteY5" fmla="*/ 271381 h 735373"/>
                <a:gd name="connsiteX6" fmla="*/ 102409 w 337719"/>
                <a:gd name="connsiteY6" fmla="*/ 564036 h 735373"/>
                <a:gd name="connsiteX7" fmla="*/ 121395 w 337719"/>
                <a:gd name="connsiteY7" fmla="*/ 653730 h 735373"/>
                <a:gd name="connsiteX8" fmla="*/ 177777 w 337719"/>
                <a:gd name="connsiteY8" fmla="*/ 714100 h 735373"/>
                <a:gd name="connsiteX9" fmla="*/ 269255 w 337719"/>
                <a:gd name="connsiteY9" fmla="*/ 735374 h 735373"/>
                <a:gd name="connsiteX10" fmla="*/ 337720 w 337719"/>
                <a:gd name="connsiteY10" fmla="*/ 735374 h 735373"/>
                <a:gd name="connsiteX11" fmla="*/ 337720 w 337719"/>
                <a:gd name="connsiteY11" fmla="*/ 641655 h 735373"/>
                <a:gd name="connsiteX12" fmla="*/ 281337 w 337719"/>
                <a:gd name="connsiteY12" fmla="*/ 641655 h 735373"/>
                <a:gd name="connsiteX13" fmla="*/ 227256 w 337719"/>
                <a:gd name="connsiteY13" fmla="*/ 619807 h 735373"/>
                <a:gd name="connsiteX14" fmla="*/ 209996 w 337719"/>
                <a:gd name="connsiteY14" fmla="*/ 556561 h 735373"/>
                <a:gd name="connsiteX15" fmla="*/ 209996 w 337719"/>
                <a:gd name="connsiteY15" fmla="*/ 271381 h 735373"/>
                <a:gd name="connsiteX16" fmla="*/ 337720 w 337719"/>
                <a:gd name="connsiteY16" fmla="*/ 271381 h 735373"/>
                <a:gd name="connsiteX17" fmla="*/ 337720 w 337719"/>
                <a:gd name="connsiteY17" fmla="*/ 181687 h 735373"/>
                <a:gd name="connsiteX18" fmla="*/ 209996 w 337719"/>
                <a:gd name="connsiteY18" fmla="*/ 181687 h 73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37719" h="735373">
                  <a:moveTo>
                    <a:pt x="209996" y="0"/>
                  </a:moveTo>
                  <a:lnTo>
                    <a:pt x="102409" y="64971"/>
                  </a:lnTo>
                  <a:lnTo>
                    <a:pt x="102409" y="181687"/>
                  </a:lnTo>
                  <a:lnTo>
                    <a:pt x="0" y="181687"/>
                  </a:lnTo>
                  <a:lnTo>
                    <a:pt x="0" y="271381"/>
                  </a:lnTo>
                  <a:lnTo>
                    <a:pt x="102409" y="271381"/>
                  </a:lnTo>
                  <a:lnTo>
                    <a:pt x="102409" y="564036"/>
                  </a:lnTo>
                  <a:cubicBezTo>
                    <a:pt x="101891" y="594980"/>
                    <a:pt x="108381" y="625643"/>
                    <a:pt x="121395" y="653730"/>
                  </a:cubicBezTo>
                  <a:cubicBezTo>
                    <a:pt x="133672" y="679074"/>
                    <a:pt x="153326" y="700112"/>
                    <a:pt x="177777" y="714100"/>
                  </a:cubicBezTo>
                  <a:cubicBezTo>
                    <a:pt x="201942" y="727899"/>
                    <a:pt x="232434" y="735374"/>
                    <a:pt x="269255" y="735374"/>
                  </a:cubicBezTo>
                  <a:lnTo>
                    <a:pt x="337720" y="735374"/>
                  </a:lnTo>
                  <a:lnTo>
                    <a:pt x="337720" y="641655"/>
                  </a:lnTo>
                  <a:lnTo>
                    <a:pt x="281337" y="641655"/>
                  </a:lnTo>
                  <a:cubicBezTo>
                    <a:pt x="256598" y="641655"/>
                    <a:pt x="238187" y="634181"/>
                    <a:pt x="227256" y="619807"/>
                  </a:cubicBezTo>
                  <a:cubicBezTo>
                    <a:pt x="216325" y="605433"/>
                    <a:pt x="209996" y="584159"/>
                    <a:pt x="209996" y="556561"/>
                  </a:cubicBezTo>
                  <a:lnTo>
                    <a:pt x="209996" y="271381"/>
                  </a:lnTo>
                  <a:lnTo>
                    <a:pt x="337720" y="271381"/>
                  </a:lnTo>
                  <a:lnTo>
                    <a:pt x="337720" y="181687"/>
                  </a:lnTo>
                  <a:lnTo>
                    <a:pt x="209996" y="181687"/>
                  </a:ln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40" name="Forma libre 48">
              <a:extLst>
                <a:ext uri="{FF2B5EF4-FFF2-40B4-BE49-F238E27FC236}">
                  <a16:creationId xmlns:a16="http://schemas.microsoft.com/office/drawing/2014/main" id="{8614F501-CE5F-5303-3CAF-59682766F8EC}"/>
                </a:ext>
              </a:extLst>
            </p:cNvPr>
            <p:cNvSpPr/>
            <p:nvPr userDrawn="1"/>
          </p:nvSpPr>
          <p:spPr>
            <a:xfrm>
              <a:off x="6318257" y="5987074"/>
              <a:ext cx="802588" cy="553686"/>
            </a:xfrm>
            <a:custGeom>
              <a:avLst/>
              <a:gdLst>
                <a:gd name="connsiteX0" fmla="*/ 602948 w 802588"/>
                <a:gd name="connsiteY0" fmla="*/ 297829 h 553686"/>
                <a:gd name="connsiteX1" fmla="*/ 589140 w 802588"/>
                <a:gd name="connsiteY1" fmla="*/ 344976 h 553686"/>
                <a:gd name="connsiteX2" fmla="*/ 574757 w 802588"/>
                <a:gd name="connsiteY2" fmla="*/ 396722 h 553686"/>
                <a:gd name="connsiteX3" fmla="*/ 543114 w 802588"/>
                <a:gd name="connsiteY3" fmla="*/ 298404 h 553686"/>
                <a:gd name="connsiteX4" fmla="*/ 448184 w 802588"/>
                <a:gd name="connsiteY4" fmla="*/ 0 h 553686"/>
                <a:gd name="connsiteX5" fmla="*/ 355555 w 802588"/>
                <a:gd name="connsiteY5" fmla="*/ 0 h 553686"/>
                <a:gd name="connsiteX6" fmla="*/ 261776 w 802588"/>
                <a:gd name="connsiteY6" fmla="*/ 297829 h 553686"/>
                <a:gd name="connsiteX7" fmla="*/ 247393 w 802588"/>
                <a:gd name="connsiteY7" fmla="*/ 346126 h 553686"/>
                <a:gd name="connsiteX8" fmla="*/ 231284 w 802588"/>
                <a:gd name="connsiteY8" fmla="*/ 397872 h 553686"/>
                <a:gd name="connsiteX9" fmla="*/ 216325 w 802588"/>
                <a:gd name="connsiteY9" fmla="*/ 346126 h 553686"/>
                <a:gd name="connsiteX10" fmla="*/ 201942 w 802588"/>
                <a:gd name="connsiteY10" fmla="*/ 297829 h 553686"/>
                <a:gd name="connsiteX11" fmla="*/ 113916 w 802588"/>
                <a:gd name="connsiteY11" fmla="*/ 0 h 553686"/>
                <a:gd name="connsiteX12" fmla="*/ 0 w 802588"/>
                <a:gd name="connsiteY12" fmla="*/ 0 h 553686"/>
                <a:gd name="connsiteX13" fmla="*/ 176052 w 802588"/>
                <a:gd name="connsiteY13" fmla="*/ 553686 h 553686"/>
                <a:gd name="connsiteX14" fmla="*/ 277310 w 802588"/>
                <a:gd name="connsiteY14" fmla="*/ 553686 h 553686"/>
                <a:gd name="connsiteX15" fmla="*/ 371089 w 802588"/>
                <a:gd name="connsiteY15" fmla="*/ 256432 h 553686"/>
                <a:gd name="connsiteX16" fmla="*/ 400431 w 802588"/>
                <a:gd name="connsiteY16" fmla="*/ 159264 h 553686"/>
                <a:gd name="connsiteX17" fmla="*/ 432074 w 802588"/>
                <a:gd name="connsiteY17" fmla="*/ 256432 h 553686"/>
                <a:gd name="connsiteX18" fmla="*/ 525854 w 802588"/>
                <a:gd name="connsiteY18" fmla="*/ 553686 h 553686"/>
                <a:gd name="connsiteX19" fmla="*/ 628263 w 802588"/>
                <a:gd name="connsiteY19" fmla="*/ 553686 h 553686"/>
                <a:gd name="connsiteX20" fmla="*/ 802589 w 802588"/>
                <a:gd name="connsiteY20" fmla="*/ 0 h 553686"/>
                <a:gd name="connsiteX21" fmla="*/ 691550 w 802588"/>
                <a:gd name="connsiteY21" fmla="*/ 0 h 553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02588" h="553686">
                  <a:moveTo>
                    <a:pt x="602948" y="297829"/>
                  </a:moveTo>
                  <a:cubicBezTo>
                    <a:pt x="597770" y="313353"/>
                    <a:pt x="593168" y="329452"/>
                    <a:pt x="589140" y="344976"/>
                  </a:cubicBezTo>
                  <a:cubicBezTo>
                    <a:pt x="585113" y="360500"/>
                    <a:pt x="579935" y="377749"/>
                    <a:pt x="574757" y="396722"/>
                  </a:cubicBezTo>
                  <a:lnTo>
                    <a:pt x="543114" y="298404"/>
                  </a:lnTo>
                  <a:lnTo>
                    <a:pt x="448184" y="0"/>
                  </a:lnTo>
                  <a:lnTo>
                    <a:pt x="355555" y="0"/>
                  </a:lnTo>
                  <a:lnTo>
                    <a:pt x="261776" y="297829"/>
                  </a:lnTo>
                  <a:cubicBezTo>
                    <a:pt x="256598" y="314503"/>
                    <a:pt x="251995" y="330602"/>
                    <a:pt x="247393" y="346126"/>
                  </a:cubicBezTo>
                  <a:cubicBezTo>
                    <a:pt x="242790" y="361650"/>
                    <a:pt x="237037" y="378899"/>
                    <a:pt x="231284" y="397872"/>
                  </a:cubicBezTo>
                  <a:cubicBezTo>
                    <a:pt x="225530" y="378899"/>
                    <a:pt x="220352" y="361650"/>
                    <a:pt x="216325" y="346126"/>
                  </a:cubicBezTo>
                  <a:cubicBezTo>
                    <a:pt x="212297" y="330602"/>
                    <a:pt x="207120" y="314503"/>
                    <a:pt x="201942" y="297829"/>
                  </a:cubicBezTo>
                  <a:lnTo>
                    <a:pt x="113916" y="0"/>
                  </a:lnTo>
                  <a:lnTo>
                    <a:pt x="0" y="0"/>
                  </a:lnTo>
                  <a:lnTo>
                    <a:pt x="176052" y="553686"/>
                  </a:lnTo>
                  <a:lnTo>
                    <a:pt x="277310" y="553686"/>
                  </a:lnTo>
                  <a:lnTo>
                    <a:pt x="371089" y="256432"/>
                  </a:lnTo>
                  <a:cubicBezTo>
                    <a:pt x="379144" y="232284"/>
                    <a:pt x="388925" y="200086"/>
                    <a:pt x="400431" y="159264"/>
                  </a:cubicBezTo>
                  <a:cubicBezTo>
                    <a:pt x="414239" y="200086"/>
                    <a:pt x="424595" y="232284"/>
                    <a:pt x="432074" y="256432"/>
                  </a:cubicBezTo>
                  <a:lnTo>
                    <a:pt x="525854" y="553686"/>
                  </a:lnTo>
                  <a:lnTo>
                    <a:pt x="628263" y="553686"/>
                  </a:lnTo>
                  <a:lnTo>
                    <a:pt x="802589" y="0"/>
                  </a:lnTo>
                  <a:lnTo>
                    <a:pt x="691550" y="0"/>
                  </a:ln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41" name="Forma libre 49">
              <a:extLst>
                <a:ext uri="{FF2B5EF4-FFF2-40B4-BE49-F238E27FC236}">
                  <a16:creationId xmlns:a16="http://schemas.microsoft.com/office/drawing/2014/main" id="{AE47A16C-431A-AA95-0435-EC7F4019E075}"/>
                </a:ext>
              </a:extLst>
            </p:cNvPr>
            <p:cNvSpPr/>
            <p:nvPr userDrawn="1"/>
          </p:nvSpPr>
          <p:spPr>
            <a:xfrm>
              <a:off x="7121367" y="5976093"/>
              <a:ext cx="561603" cy="576767"/>
            </a:xfrm>
            <a:custGeom>
              <a:avLst/>
              <a:gdLst>
                <a:gd name="connsiteX0" fmla="*/ 425224 w 561603"/>
                <a:gd name="connsiteY0" fmla="*/ 36279 h 576767"/>
                <a:gd name="connsiteX1" fmla="*/ 280240 w 561603"/>
                <a:gd name="connsiteY1" fmla="*/ 57 h 576767"/>
                <a:gd name="connsiteX2" fmla="*/ 169201 w 561603"/>
                <a:gd name="connsiteY2" fmla="*/ 20755 h 576767"/>
                <a:gd name="connsiteX3" fmla="*/ 79449 w 561603"/>
                <a:gd name="connsiteY3" fmla="*/ 80551 h 576767"/>
                <a:gd name="connsiteX4" fmla="*/ 20766 w 561603"/>
                <a:gd name="connsiteY4" fmla="*/ 171970 h 576767"/>
                <a:gd name="connsiteX5" fmla="*/ 53 w 561603"/>
                <a:gd name="connsiteY5" fmla="*/ 288112 h 576767"/>
                <a:gd name="connsiteX6" fmla="*/ 36299 w 561603"/>
                <a:gd name="connsiteY6" fmla="*/ 438176 h 576767"/>
                <a:gd name="connsiteX7" fmla="*/ 136982 w 561603"/>
                <a:gd name="connsiteY7" fmla="*/ 539944 h 576767"/>
                <a:gd name="connsiteX8" fmla="*/ 281391 w 561603"/>
                <a:gd name="connsiteY8" fmla="*/ 576742 h 576767"/>
                <a:gd name="connsiteX9" fmla="*/ 392430 w 561603"/>
                <a:gd name="connsiteY9" fmla="*/ 555468 h 576767"/>
                <a:gd name="connsiteX10" fmla="*/ 481607 w 561603"/>
                <a:gd name="connsiteY10" fmla="*/ 495672 h 576767"/>
                <a:gd name="connsiteX11" fmla="*/ 540866 w 561603"/>
                <a:gd name="connsiteY11" fmla="*/ 404829 h 576767"/>
                <a:gd name="connsiteX12" fmla="*/ 561578 w 561603"/>
                <a:gd name="connsiteY12" fmla="*/ 288112 h 576767"/>
                <a:gd name="connsiteX13" fmla="*/ 524757 w 561603"/>
                <a:gd name="connsiteY13" fmla="*/ 136897 h 576767"/>
                <a:gd name="connsiteX14" fmla="*/ 425224 w 561603"/>
                <a:gd name="connsiteY14" fmla="*/ 36279 h 576767"/>
                <a:gd name="connsiteX15" fmla="*/ 439607 w 561603"/>
                <a:gd name="connsiteY15" fmla="*/ 368606 h 576767"/>
                <a:gd name="connsiteX16" fmla="*/ 403362 w 561603"/>
                <a:gd name="connsiteY16" fmla="*/ 428977 h 576767"/>
                <a:gd name="connsiteX17" fmla="*/ 348705 w 561603"/>
                <a:gd name="connsiteY17" fmla="*/ 466349 h 576767"/>
                <a:gd name="connsiteX18" fmla="*/ 280240 w 561603"/>
                <a:gd name="connsiteY18" fmla="*/ 479574 h 576767"/>
                <a:gd name="connsiteX19" fmla="*/ 193365 w 561603"/>
                <a:gd name="connsiteY19" fmla="*/ 456575 h 576767"/>
                <a:gd name="connsiteX20" fmla="*/ 132380 w 561603"/>
                <a:gd name="connsiteY20" fmla="*/ 391030 h 576767"/>
                <a:gd name="connsiteX21" fmla="*/ 109942 w 561603"/>
                <a:gd name="connsiteY21" fmla="*/ 288112 h 576767"/>
                <a:gd name="connsiteX22" fmla="*/ 122599 w 561603"/>
                <a:gd name="connsiteY22" fmla="*/ 207042 h 576767"/>
                <a:gd name="connsiteX23" fmla="*/ 158270 w 561603"/>
                <a:gd name="connsiteY23" fmla="*/ 147247 h 576767"/>
                <a:gd name="connsiteX24" fmla="*/ 212351 w 561603"/>
                <a:gd name="connsiteY24" fmla="*/ 109874 h 576767"/>
                <a:gd name="connsiteX25" fmla="*/ 280240 w 561603"/>
                <a:gd name="connsiteY25" fmla="*/ 97225 h 576767"/>
                <a:gd name="connsiteX26" fmla="*/ 368842 w 561603"/>
                <a:gd name="connsiteY26" fmla="*/ 120223 h 576767"/>
                <a:gd name="connsiteX27" fmla="*/ 429827 w 561603"/>
                <a:gd name="connsiteY27" fmla="*/ 185194 h 576767"/>
                <a:gd name="connsiteX28" fmla="*/ 452265 w 561603"/>
                <a:gd name="connsiteY28" fmla="*/ 288112 h 576767"/>
                <a:gd name="connsiteX29" fmla="*/ 439607 w 561603"/>
                <a:gd name="connsiteY29" fmla="*/ 368606 h 576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61603" h="576767">
                  <a:moveTo>
                    <a:pt x="425224" y="36279"/>
                  </a:moveTo>
                  <a:cubicBezTo>
                    <a:pt x="380975" y="11550"/>
                    <a:pt x="330927" y="-955"/>
                    <a:pt x="280240" y="57"/>
                  </a:cubicBezTo>
                  <a:cubicBezTo>
                    <a:pt x="242228" y="-357"/>
                    <a:pt x="204509" y="6675"/>
                    <a:pt x="169201" y="20755"/>
                  </a:cubicBezTo>
                  <a:cubicBezTo>
                    <a:pt x="135487" y="34301"/>
                    <a:pt x="104931" y="54661"/>
                    <a:pt x="79449" y="80551"/>
                  </a:cubicBezTo>
                  <a:cubicBezTo>
                    <a:pt x="53674" y="106562"/>
                    <a:pt x="33682" y="137714"/>
                    <a:pt x="20766" y="171970"/>
                  </a:cubicBezTo>
                  <a:cubicBezTo>
                    <a:pt x="6578" y="209026"/>
                    <a:pt x="-447" y="248440"/>
                    <a:pt x="53" y="288112"/>
                  </a:cubicBezTo>
                  <a:cubicBezTo>
                    <a:pt x="-925" y="340410"/>
                    <a:pt x="11554" y="392082"/>
                    <a:pt x="36299" y="438176"/>
                  </a:cubicBezTo>
                  <a:cubicBezTo>
                    <a:pt x="59819" y="480735"/>
                    <a:pt x="94667" y="515963"/>
                    <a:pt x="136982" y="539944"/>
                  </a:cubicBezTo>
                  <a:cubicBezTo>
                    <a:pt x="181030" y="564725"/>
                    <a:pt x="230848" y="577420"/>
                    <a:pt x="281391" y="576742"/>
                  </a:cubicBezTo>
                  <a:cubicBezTo>
                    <a:pt x="319432" y="576914"/>
                    <a:pt x="357145" y="569687"/>
                    <a:pt x="392430" y="555468"/>
                  </a:cubicBezTo>
                  <a:cubicBezTo>
                    <a:pt x="425857" y="541692"/>
                    <a:pt x="456183" y="521362"/>
                    <a:pt x="481607" y="495672"/>
                  </a:cubicBezTo>
                  <a:cubicBezTo>
                    <a:pt x="507612" y="469960"/>
                    <a:pt x="527817" y="438987"/>
                    <a:pt x="540866" y="404829"/>
                  </a:cubicBezTo>
                  <a:cubicBezTo>
                    <a:pt x="555059" y="367571"/>
                    <a:pt x="562084" y="327974"/>
                    <a:pt x="561578" y="288112"/>
                  </a:cubicBezTo>
                  <a:cubicBezTo>
                    <a:pt x="561578" y="230616"/>
                    <a:pt x="549496" y="180019"/>
                    <a:pt x="524757" y="136897"/>
                  </a:cubicBezTo>
                  <a:cubicBezTo>
                    <a:pt x="501628" y="94730"/>
                    <a:pt x="467149" y="59876"/>
                    <a:pt x="425224" y="36279"/>
                  </a:cubicBezTo>
                  <a:close/>
                  <a:moveTo>
                    <a:pt x="439607" y="368606"/>
                  </a:moveTo>
                  <a:cubicBezTo>
                    <a:pt x="431489" y="390857"/>
                    <a:pt x="419183" y="411349"/>
                    <a:pt x="403362" y="428977"/>
                  </a:cubicBezTo>
                  <a:cubicBezTo>
                    <a:pt x="388115" y="445300"/>
                    <a:pt x="369451" y="458058"/>
                    <a:pt x="348705" y="466349"/>
                  </a:cubicBezTo>
                  <a:cubicBezTo>
                    <a:pt x="326986" y="475244"/>
                    <a:pt x="303714" y="479740"/>
                    <a:pt x="280240" y="479574"/>
                  </a:cubicBezTo>
                  <a:cubicBezTo>
                    <a:pt x="249713" y="480080"/>
                    <a:pt x="219640" y="472122"/>
                    <a:pt x="193365" y="456575"/>
                  </a:cubicBezTo>
                  <a:cubicBezTo>
                    <a:pt x="167228" y="440953"/>
                    <a:pt x="146073" y="418220"/>
                    <a:pt x="132380" y="391030"/>
                  </a:cubicBezTo>
                  <a:cubicBezTo>
                    <a:pt x="116702" y="359033"/>
                    <a:pt x="109004" y="323725"/>
                    <a:pt x="109942" y="288112"/>
                  </a:cubicBezTo>
                  <a:cubicBezTo>
                    <a:pt x="109614" y="260571"/>
                    <a:pt x="113889" y="233174"/>
                    <a:pt x="122599" y="207042"/>
                  </a:cubicBezTo>
                  <a:cubicBezTo>
                    <a:pt x="130429" y="184952"/>
                    <a:pt x="142552" y="164633"/>
                    <a:pt x="158270" y="147247"/>
                  </a:cubicBezTo>
                  <a:cubicBezTo>
                    <a:pt x="173096" y="130705"/>
                    <a:pt x="191628" y="117895"/>
                    <a:pt x="212351" y="109874"/>
                  </a:cubicBezTo>
                  <a:cubicBezTo>
                    <a:pt x="233943" y="101278"/>
                    <a:pt x="257003" y="96984"/>
                    <a:pt x="280240" y="97225"/>
                  </a:cubicBezTo>
                  <a:cubicBezTo>
                    <a:pt x="311343" y="96483"/>
                    <a:pt x="342031" y="104452"/>
                    <a:pt x="368842" y="120223"/>
                  </a:cubicBezTo>
                  <a:cubicBezTo>
                    <a:pt x="395082" y="135460"/>
                    <a:pt x="416289" y="158050"/>
                    <a:pt x="429827" y="185194"/>
                  </a:cubicBezTo>
                  <a:cubicBezTo>
                    <a:pt x="444785" y="213942"/>
                    <a:pt x="452265" y="247865"/>
                    <a:pt x="452265" y="288112"/>
                  </a:cubicBezTo>
                  <a:cubicBezTo>
                    <a:pt x="452696" y="315468"/>
                    <a:pt x="448416" y="342699"/>
                    <a:pt x="439607" y="368606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42" name="Forma libre 50">
              <a:extLst>
                <a:ext uri="{FF2B5EF4-FFF2-40B4-BE49-F238E27FC236}">
                  <a16:creationId xmlns:a16="http://schemas.microsoft.com/office/drawing/2014/main" id="{4A3854BE-3DC8-1146-D7C8-E98B7D98191B}"/>
                </a:ext>
              </a:extLst>
            </p:cNvPr>
            <p:cNvSpPr/>
            <p:nvPr userDrawn="1"/>
          </p:nvSpPr>
          <p:spPr>
            <a:xfrm>
              <a:off x="7753711" y="5976140"/>
              <a:ext cx="288816" cy="564621"/>
            </a:xfrm>
            <a:custGeom>
              <a:avLst/>
              <a:gdLst>
                <a:gd name="connsiteX0" fmla="*/ 169148 w 288816"/>
                <a:gd name="connsiteY0" fmla="*/ 25309 h 564621"/>
                <a:gd name="connsiteX1" fmla="*/ 106436 w 288816"/>
                <a:gd name="connsiteY1" fmla="*/ 101778 h 564621"/>
                <a:gd name="connsiteX2" fmla="*/ 106436 w 288816"/>
                <a:gd name="connsiteY2" fmla="*/ 10935 h 564621"/>
                <a:gd name="connsiteX3" fmla="*/ 0 w 288816"/>
                <a:gd name="connsiteY3" fmla="*/ 10935 h 564621"/>
                <a:gd name="connsiteX4" fmla="*/ 0 w 288816"/>
                <a:gd name="connsiteY4" fmla="*/ 564621 h 564621"/>
                <a:gd name="connsiteX5" fmla="*/ 106436 w 288816"/>
                <a:gd name="connsiteY5" fmla="*/ 564621 h 564621"/>
                <a:gd name="connsiteX6" fmla="*/ 106436 w 288816"/>
                <a:gd name="connsiteY6" fmla="*/ 269092 h 564621"/>
                <a:gd name="connsiteX7" fmla="*/ 142682 w 288816"/>
                <a:gd name="connsiteY7" fmla="*/ 155825 h 564621"/>
                <a:gd name="connsiteX8" fmla="*/ 234160 w 288816"/>
                <a:gd name="connsiteY8" fmla="*/ 113277 h 564621"/>
                <a:gd name="connsiteX9" fmla="*/ 288817 w 288816"/>
                <a:gd name="connsiteY9" fmla="*/ 113277 h 564621"/>
                <a:gd name="connsiteX10" fmla="*/ 288817 w 288816"/>
                <a:gd name="connsiteY10" fmla="*/ 10 h 564621"/>
                <a:gd name="connsiteX11" fmla="*/ 257174 w 288816"/>
                <a:gd name="connsiteY11" fmla="*/ 10 h 564621"/>
                <a:gd name="connsiteX12" fmla="*/ 169148 w 288816"/>
                <a:gd name="connsiteY12" fmla="*/ 25309 h 56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8816" h="564621">
                  <a:moveTo>
                    <a:pt x="169148" y="25309"/>
                  </a:moveTo>
                  <a:cubicBezTo>
                    <a:pt x="143833" y="41982"/>
                    <a:pt x="122546" y="67281"/>
                    <a:pt x="106436" y="101778"/>
                  </a:cubicBezTo>
                  <a:lnTo>
                    <a:pt x="106436" y="10935"/>
                  </a:lnTo>
                  <a:lnTo>
                    <a:pt x="0" y="10935"/>
                  </a:lnTo>
                  <a:lnTo>
                    <a:pt x="0" y="564621"/>
                  </a:lnTo>
                  <a:lnTo>
                    <a:pt x="106436" y="564621"/>
                  </a:lnTo>
                  <a:lnTo>
                    <a:pt x="106436" y="269092"/>
                  </a:lnTo>
                  <a:cubicBezTo>
                    <a:pt x="106436" y="221945"/>
                    <a:pt x="118518" y="184573"/>
                    <a:pt x="142682" y="155825"/>
                  </a:cubicBezTo>
                  <a:cubicBezTo>
                    <a:pt x="165051" y="128393"/>
                    <a:pt x="198760" y="112720"/>
                    <a:pt x="234160" y="113277"/>
                  </a:cubicBezTo>
                  <a:lnTo>
                    <a:pt x="288817" y="113277"/>
                  </a:lnTo>
                  <a:lnTo>
                    <a:pt x="288817" y="10"/>
                  </a:lnTo>
                  <a:lnTo>
                    <a:pt x="257174" y="10"/>
                  </a:lnTo>
                  <a:cubicBezTo>
                    <a:pt x="225985" y="-346"/>
                    <a:pt x="195383" y="8451"/>
                    <a:pt x="169148" y="25309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43" name="Forma libre 51">
              <a:extLst>
                <a:ext uri="{FF2B5EF4-FFF2-40B4-BE49-F238E27FC236}">
                  <a16:creationId xmlns:a16="http://schemas.microsoft.com/office/drawing/2014/main" id="{109ED23F-7E2D-F812-1039-C219CC54A397}"/>
                </a:ext>
              </a:extLst>
            </p:cNvPr>
            <p:cNvSpPr/>
            <p:nvPr userDrawn="1"/>
          </p:nvSpPr>
          <p:spPr>
            <a:xfrm>
              <a:off x="8092581" y="5777789"/>
              <a:ext cx="474073" cy="762971"/>
            </a:xfrm>
            <a:custGeom>
              <a:avLst/>
              <a:gdLst>
                <a:gd name="connsiteX0" fmla="*/ 465444 w 474073"/>
                <a:gd name="connsiteY0" fmla="*/ 209285 h 762971"/>
                <a:gd name="connsiteX1" fmla="*/ 333118 w 474073"/>
                <a:gd name="connsiteY1" fmla="*/ 209285 h 762971"/>
                <a:gd name="connsiteX2" fmla="*/ 107587 w 474073"/>
                <a:gd name="connsiteY2" fmla="*/ 458818 h 762971"/>
                <a:gd name="connsiteX3" fmla="*/ 107587 w 474073"/>
                <a:gd name="connsiteY3" fmla="*/ 0 h 762971"/>
                <a:gd name="connsiteX4" fmla="*/ 0 w 474073"/>
                <a:gd name="connsiteY4" fmla="*/ 0 h 762971"/>
                <a:gd name="connsiteX5" fmla="*/ 0 w 474073"/>
                <a:gd name="connsiteY5" fmla="*/ 762972 h 762971"/>
                <a:gd name="connsiteX6" fmla="*/ 107587 w 474073"/>
                <a:gd name="connsiteY6" fmla="*/ 762972 h 762971"/>
                <a:gd name="connsiteX7" fmla="*/ 107587 w 474073"/>
                <a:gd name="connsiteY7" fmla="*/ 485841 h 762971"/>
                <a:gd name="connsiteX8" fmla="*/ 342323 w 474073"/>
                <a:gd name="connsiteY8" fmla="*/ 762972 h 762971"/>
                <a:gd name="connsiteX9" fmla="*/ 474074 w 474073"/>
                <a:gd name="connsiteY9" fmla="*/ 762972 h 762971"/>
                <a:gd name="connsiteX10" fmla="*/ 221503 w 474073"/>
                <a:gd name="connsiteY10" fmla="*/ 470317 h 762971"/>
                <a:gd name="connsiteX11" fmla="*/ 465444 w 474073"/>
                <a:gd name="connsiteY11" fmla="*/ 209285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4073" h="762971">
                  <a:moveTo>
                    <a:pt x="465444" y="209285"/>
                  </a:moveTo>
                  <a:lnTo>
                    <a:pt x="333118" y="209285"/>
                  </a:lnTo>
                  <a:lnTo>
                    <a:pt x="107587" y="458818"/>
                  </a:lnTo>
                  <a:lnTo>
                    <a:pt x="107587" y="0"/>
                  </a:lnTo>
                  <a:lnTo>
                    <a:pt x="0" y="0"/>
                  </a:lnTo>
                  <a:lnTo>
                    <a:pt x="0" y="762972"/>
                  </a:lnTo>
                  <a:lnTo>
                    <a:pt x="107587" y="762972"/>
                  </a:lnTo>
                  <a:lnTo>
                    <a:pt x="107587" y="485841"/>
                  </a:lnTo>
                  <a:lnTo>
                    <a:pt x="342323" y="762972"/>
                  </a:lnTo>
                  <a:lnTo>
                    <a:pt x="474074" y="762972"/>
                  </a:lnTo>
                  <a:lnTo>
                    <a:pt x="221503" y="470317"/>
                  </a:lnTo>
                  <a:lnTo>
                    <a:pt x="465444" y="209285"/>
                  </a:ln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44" name="Forma libre 52">
              <a:extLst>
                <a:ext uri="{FF2B5EF4-FFF2-40B4-BE49-F238E27FC236}">
                  <a16:creationId xmlns:a16="http://schemas.microsoft.com/office/drawing/2014/main" id="{04A614AA-A85E-6EDF-DD1E-D056EF73E2B2}"/>
                </a:ext>
              </a:extLst>
            </p:cNvPr>
            <p:cNvSpPr/>
            <p:nvPr userDrawn="1"/>
          </p:nvSpPr>
          <p:spPr>
            <a:xfrm>
              <a:off x="8542492" y="5976149"/>
              <a:ext cx="464347" cy="576742"/>
            </a:xfrm>
            <a:custGeom>
              <a:avLst/>
              <a:gdLst>
                <a:gd name="connsiteX0" fmla="*/ 422293 w 464347"/>
                <a:gd name="connsiteY0" fmla="*/ 309904 h 576742"/>
                <a:gd name="connsiteX1" fmla="*/ 292844 w 464347"/>
                <a:gd name="connsiteY1" fmla="*/ 248383 h 576742"/>
                <a:gd name="connsiteX2" fmla="*/ 238763 w 464347"/>
                <a:gd name="connsiteY2" fmla="*/ 235734 h 576742"/>
                <a:gd name="connsiteX3" fmla="*/ 180654 w 464347"/>
                <a:gd name="connsiteY3" fmla="*/ 216761 h 576742"/>
                <a:gd name="connsiteX4" fmla="*/ 140381 w 464347"/>
                <a:gd name="connsiteY4" fmla="*/ 193187 h 576742"/>
                <a:gd name="connsiteX5" fmla="*/ 125422 w 464347"/>
                <a:gd name="connsiteY5" fmla="*/ 155815 h 576742"/>
                <a:gd name="connsiteX6" fmla="*/ 154189 w 464347"/>
                <a:gd name="connsiteY6" fmla="*/ 109818 h 576742"/>
                <a:gd name="connsiteX7" fmla="*/ 229557 w 464347"/>
                <a:gd name="connsiteY7" fmla="*/ 91419 h 576742"/>
                <a:gd name="connsiteX8" fmla="*/ 315282 w 464347"/>
                <a:gd name="connsiteY8" fmla="*/ 112693 h 576742"/>
                <a:gd name="connsiteX9" fmla="*/ 368213 w 464347"/>
                <a:gd name="connsiteY9" fmla="*/ 185138 h 576742"/>
                <a:gd name="connsiteX10" fmla="*/ 457389 w 464347"/>
                <a:gd name="connsiteY10" fmla="*/ 152940 h 576742"/>
                <a:gd name="connsiteX11" fmla="*/ 410787 w 464347"/>
                <a:gd name="connsiteY11" fmla="*/ 68996 h 576742"/>
                <a:gd name="connsiteX12" fmla="*/ 331966 w 464347"/>
                <a:gd name="connsiteY12" fmla="*/ 17825 h 576742"/>
                <a:gd name="connsiteX13" fmla="*/ 120244 w 464347"/>
                <a:gd name="connsiteY13" fmla="*/ 20124 h 576742"/>
                <a:gd name="connsiteX14" fmla="*/ 46027 w 464347"/>
                <a:gd name="connsiteY14" fmla="*/ 75895 h 576742"/>
                <a:gd name="connsiteX15" fmla="*/ 19561 w 464347"/>
                <a:gd name="connsiteY15" fmla="*/ 156965 h 576742"/>
                <a:gd name="connsiteX16" fmla="*/ 59834 w 464347"/>
                <a:gd name="connsiteY16" fmla="*/ 259883 h 576742"/>
                <a:gd name="connsiteX17" fmla="*/ 189284 w 464347"/>
                <a:gd name="connsiteY17" fmla="*/ 323703 h 576742"/>
                <a:gd name="connsiteX18" fmla="*/ 245091 w 464347"/>
                <a:gd name="connsiteY18" fmla="*/ 338077 h 576742"/>
                <a:gd name="connsiteX19" fmla="*/ 331966 w 464347"/>
                <a:gd name="connsiteY19" fmla="*/ 367975 h 576742"/>
                <a:gd name="connsiteX20" fmla="*/ 359583 w 464347"/>
                <a:gd name="connsiteY20" fmla="*/ 415122 h 576742"/>
                <a:gd name="connsiteX21" fmla="*/ 326788 w 464347"/>
                <a:gd name="connsiteY21" fmla="*/ 465718 h 576742"/>
                <a:gd name="connsiteX22" fmla="*/ 236461 w 464347"/>
                <a:gd name="connsiteY22" fmla="*/ 485842 h 576742"/>
                <a:gd name="connsiteX23" fmla="*/ 173175 w 464347"/>
                <a:gd name="connsiteY23" fmla="*/ 474918 h 576742"/>
                <a:gd name="connsiteX24" fmla="*/ 120244 w 464347"/>
                <a:gd name="connsiteY24" fmla="*/ 442145 h 576742"/>
                <a:gd name="connsiteX25" fmla="*/ 86875 w 464347"/>
                <a:gd name="connsiteY25" fmla="*/ 385799 h 576742"/>
                <a:gd name="connsiteX26" fmla="*/ 0 w 464347"/>
                <a:gd name="connsiteY26" fmla="*/ 423746 h 576742"/>
                <a:gd name="connsiteX27" fmla="*/ 135778 w 464347"/>
                <a:gd name="connsiteY27" fmla="*/ 560012 h 576742"/>
                <a:gd name="connsiteX28" fmla="*/ 236461 w 464347"/>
                <a:gd name="connsiteY28" fmla="*/ 576686 h 576742"/>
                <a:gd name="connsiteX29" fmla="*/ 357281 w 464347"/>
                <a:gd name="connsiteY29" fmla="*/ 555412 h 576742"/>
                <a:gd name="connsiteX30" fmla="*/ 436102 w 464347"/>
                <a:gd name="connsiteY30" fmla="*/ 496766 h 576742"/>
                <a:gd name="connsiteX31" fmla="*/ 464293 w 464347"/>
                <a:gd name="connsiteY31" fmla="*/ 412247 h 576742"/>
                <a:gd name="connsiteX32" fmla="*/ 422293 w 464347"/>
                <a:gd name="connsiteY32" fmla="*/ 309904 h 576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464347" h="576742">
                  <a:moveTo>
                    <a:pt x="422293" y="309904"/>
                  </a:moveTo>
                  <a:cubicBezTo>
                    <a:pt x="394103" y="283456"/>
                    <a:pt x="350953" y="263332"/>
                    <a:pt x="292844" y="248383"/>
                  </a:cubicBezTo>
                  <a:lnTo>
                    <a:pt x="238763" y="235734"/>
                  </a:lnTo>
                  <a:cubicBezTo>
                    <a:pt x="219086" y="230439"/>
                    <a:pt x="199698" y="224109"/>
                    <a:pt x="180654" y="216761"/>
                  </a:cubicBezTo>
                  <a:cubicBezTo>
                    <a:pt x="165926" y="211431"/>
                    <a:pt x="152233" y="203439"/>
                    <a:pt x="140381" y="193187"/>
                  </a:cubicBezTo>
                  <a:cubicBezTo>
                    <a:pt x="130198" y="183499"/>
                    <a:pt x="124732" y="169855"/>
                    <a:pt x="125422" y="155815"/>
                  </a:cubicBezTo>
                  <a:cubicBezTo>
                    <a:pt x="125422" y="136841"/>
                    <a:pt x="134627" y="121892"/>
                    <a:pt x="154189" y="109818"/>
                  </a:cubicBezTo>
                  <a:cubicBezTo>
                    <a:pt x="173750" y="97744"/>
                    <a:pt x="198490" y="91419"/>
                    <a:pt x="229557" y="91419"/>
                  </a:cubicBezTo>
                  <a:cubicBezTo>
                    <a:pt x="259475" y="91011"/>
                    <a:pt x="288989" y="98342"/>
                    <a:pt x="315282" y="112693"/>
                  </a:cubicBezTo>
                  <a:cubicBezTo>
                    <a:pt x="340596" y="127067"/>
                    <a:pt x="357856" y="151215"/>
                    <a:pt x="368213" y="185138"/>
                  </a:cubicBezTo>
                  <a:lnTo>
                    <a:pt x="457389" y="152940"/>
                  </a:lnTo>
                  <a:cubicBezTo>
                    <a:pt x="449392" y="121392"/>
                    <a:pt x="433340" y="92460"/>
                    <a:pt x="410787" y="68996"/>
                  </a:cubicBezTo>
                  <a:cubicBezTo>
                    <a:pt x="388637" y="46342"/>
                    <a:pt x="361711" y="28869"/>
                    <a:pt x="331966" y="17825"/>
                  </a:cubicBezTo>
                  <a:cubicBezTo>
                    <a:pt x="263387" y="-6709"/>
                    <a:pt x="188306" y="-5893"/>
                    <a:pt x="120244" y="20124"/>
                  </a:cubicBezTo>
                  <a:cubicBezTo>
                    <a:pt x="91075" y="31957"/>
                    <a:pt x="65473" y="51178"/>
                    <a:pt x="46027" y="75895"/>
                  </a:cubicBezTo>
                  <a:cubicBezTo>
                    <a:pt x="28363" y="99193"/>
                    <a:pt x="19043" y="127745"/>
                    <a:pt x="19561" y="156965"/>
                  </a:cubicBezTo>
                  <a:cubicBezTo>
                    <a:pt x="18468" y="195309"/>
                    <a:pt x="33024" y="232451"/>
                    <a:pt x="59834" y="259883"/>
                  </a:cubicBezTo>
                  <a:cubicBezTo>
                    <a:pt x="86702" y="287866"/>
                    <a:pt x="129852" y="309139"/>
                    <a:pt x="189284" y="323703"/>
                  </a:cubicBezTo>
                  <a:lnTo>
                    <a:pt x="245091" y="338077"/>
                  </a:lnTo>
                  <a:cubicBezTo>
                    <a:pt x="284214" y="346702"/>
                    <a:pt x="312980" y="356476"/>
                    <a:pt x="331966" y="367975"/>
                  </a:cubicBezTo>
                  <a:cubicBezTo>
                    <a:pt x="349284" y="377261"/>
                    <a:pt x="359985" y="395470"/>
                    <a:pt x="359583" y="415122"/>
                  </a:cubicBezTo>
                  <a:cubicBezTo>
                    <a:pt x="359583" y="435820"/>
                    <a:pt x="348651" y="452494"/>
                    <a:pt x="326788" y="465718"/>
                  </a:cubicBezTo>
                  <a:cubicBezTo>
                    <a:pt x="304926" y="478942"/>
                    <a:pt x="275008" y="485842"/>
                    <a:pt x="236461" y="485842"/>
                  </a:cubicBezTo>
                  <a:cubicBezTo>
                    <a:pt x="214886" y="486009"/>
                    <a:pt x="193427" y="482306"/>
                    <a:pt x="173175" y="474918"/>
                  </a:cubicBezTo>
                  <a:cubicBezTo>
                    <a:pt x="153211" y="468334"/>
                    <a:pt x="135030" y="457105"/>
                    <a:pt x="120244" y="442145"/>
                  </a:cubicBezTo>
                  <a:cubicBezTo>
                    <a:pt x="104883" y="426230"/>
                    <a:pt x="93434" y="406929"/>
                    <a:pt x="86875" y="385799"/>
                  </a:cubicBezTo>
                  <a:lnTo>
                    <a:pt x="0" y="423746"/>
                  </a:lnTo>
                  <a:cubicBezTo>
                    <a:pt x="20941" y="488188"/>
                    <a:pt x="71398" y="538790"/>
                    <a:pt x="135778" y="560012"/>
                  </a:cubicBezTo>
                  <a:cubicBezTo>
                    <a:pt x="168170" y="571172"/>
                    <a:pt x="202229" y="576806"/>
                    <a:pt x="236461" y="576686"/>
                  </a:cubicBezTo>
                  <a:cubicBezTo>
                    <a:pt x="277712" y="577468"/>
                    <a:pt x="318734" y="570240"/>
                    <a:pt x="357281" y="555412"/>
                  </a:cubicBezTo>
                  <a:cubicBezTo>
                    <a:pt x="388349" y="543286"/>
                    <a:pt x="415562" y="523030"/>
                    <a:pt x="436102" y="496766"/>
                  </a:cubicBezTo>
                  <a:cubicBezTo>
                    <a:pt x="454800" y="472589"/>
                    <a:pt x="464753" y="442795"/>
                    <a:pt x="464293" y="412247"/>
                  </a:cubicBezTo>
                  <a:cubicBezTo>
                    <a:pt x="465386" y="373731"/>
                    <a:pt x="450140" y="336548"/>
                    <a:pt x="422293" y="309904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</p:grpSp>
    </p:spTree>
    <p:extLst>
      <p:ext uri="{BB962C8B-B14F-4D97-AF65-F5344CB8AC3E}">
        <p14:creationId xmlns:p14="http://schemas.microsoft.com/office/powerpoint/2010/main" val="34674352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Divider Green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9C25132B-49EB-2005-F0C7-1B94ECBC50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55341" y="438865"/>
            <a:ext cx="9289413" cy="3016075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lnSpc>
                <a:spcPct val="80000"/>
              </a:lnSpc>
              <a:defRPr sz="7000" b="1" i="0" spc="-150">
                <a:solidFill>
                  <a:schemeClr val="bg1"/>
                </a:solidFill>
                <a:latin typeface="+mj-lt"/>
                <a:ea typeface="IberPangea Text" panose="020B0404000000000000" pitchFamily="34" charset="0"/>
                <a:cs typeface="IberPangea Text" panose="020B0404000000000000" pitchFamily="34" charset="0"/>
              </a:defRPr>
            </a:lvl1pPr>
          </a:lstStyle>
          <a:p>
            <a:pPr lvl="0"/>
            <a:r>
              <a:rPr lang="en-US" noProof="0"/>
              <a:t>Divider title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0BB7A11-3EF6-0DC2-8445-70CAD5E94FC7}"/>
              </a:ext>
            </a:extLst>
          </p:cNvPr>
          <p:cNvSpPr txBox="1"/>
          <p:nvPr userDrawn="1"/>
        </p:nvSpPr>
        <p:spPr>
          <a:xfrm>
            <a:off x="11301518" y="6454776"/>
            <a:ext cx="484082" cy="20891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fld id="{D5E78EB0-DDD2-2F40-8AB8-446A90E58D7D}" type="slidenum">
              <a:rPr lang="en-US" sz="900" smtClean="0">
                <a:solidFill>
                  <a:schemeClr val="bg1"/>
                </a:solidFill>
                <a:latin typeface="IberPangea Text Light" panose="020B0404000000000000" pitchFamily="34" charset="0"/>
                <a:ea typeface="IberPangea Text Light" panose="020B0404000000000000" pitchFamily="34" charset="0"/>
                <a:cs typeface="IberPangea Text Light" panose="020B0404000000000000" pitchFamily="34" charset="0"/>
              </a:rPr>
              <a:pPr algn="r"/>
              <a:t>‹#›</a:t>
            </a:fld>
            <a:endParaRPr lang="en-US" sz="900">
              <a:solidFill>
                <a:schemeClr val="bg1"/>
              </a:solidFill>
              <a:latin typeface="IberPangea Text Light" panose="020B0404000000000000" pitchFamily="34" charset="0"/>
              <a:ea typeface="IberPangea Text Light" panose="020B0404000000000000" pitchFamily="34" charset="0"/>
              <a:cs typeface="IberPangea Text Light" panose="020B0404000000000000" pitchFamily="34" charset="0"/>
            </a:endParaRPr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C9417D7F-6326-EA77-CC25-E9DA37E76D7B}"/>
              </a:ext>
            </a:extLst>
          </p:cNvPr>
          <p:cNvGrpSpPr/>
          <p:nvPr userDrawn="1"/>
        </p:nvGrpSpPr>
        <p:grpSpPr>
          <a:xfrm>
            <a:off x="10604236" y="297773"/>
            <a:ext cx="1174190" cy="362136"/>
            <a:chOff x="2846126" y="4550824"/>
            <a:chExt cx="6491475" cy="2002067"/>
          </a:xfrm>
          <a:solidFill>
            <a:schemeClr val="bg1"/>
          </a:solidFill>
        </p:grpSpPr>
        <p:sp>
          <p:nvSpPr>
            <p:cNvPr id="7" name="Forma libre 34">
              <a:extLst>
                <a:ext uri="{FF2B5EF4-FFF2-40B4-BE49-F238E27FC236}">
                  <a16:creationId xmlns:a16="http://schemas.microsoft.com/office/drawing/2014/main" id="{A368F195-4E78-9F63-41CF-B961B10DB43D}"/>
                </a:ext>
              </a:extLst>
            </p:cNvPr>
            <p:cNvSpPr/>
            <p:nvPr userDrawn="1"/>
          </p:nvSpPr>
          <p:spPr>
            <a:xfrm>
              <a:off x="3691288" y="4550824"/>
              <a:ext cx="725300" cy="1162344"/>
            </a:xfrm>
            <a:custGeom>
              <a:avLst/>
              <a:gdLst>
                <a:gd name="connsiteX0" fmla="*/ 1 w 725300"/>
                <a:gd name="connsiteY0" fmla="*/ 828517 h 1162344"/>
                <a:gd name="connsiteX1" fmla="*/ 96082 w 725300"/>
                <a:gd name="connsiteY1" fmla="*/ 1063101 h 1162344"/>
                <a:gd name="connsiteX2" fmla="*/ 480404 w 725300"/>
                <a:gd name="connsiteY2" fmla="*/ 1125772 h 1162344"/>
                <a:gd name="connsiteX3" fmla="*/ 596046 w 725300"/>
                <a:gd name="connsiteY3" fmla="*/ 0 h 1162344"/>
                <a:gd name="connsiteX4" fmla="*/ 1 w 725300"/>
                <a:gd name="connsiteY4" fmla="*/ 828517 h 1162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5300" h="1162344">
                  <a:moveTo>
                    <a:pt x="1" y="828517"/>
                  </a:moveTo>
                  <a:cubicBezTo>
                    <a:pt x="-240" y="916325"/>
                    <a:pt x="34303" y="1000660"/>
                    <a:pt x="96082" y="1063101"/>
                  </a:cubicBezTo>
                  <a:cubicBezTo>
                    <a:pt x="215751" y="1182118"/>
                    <a:pt x="377419" y="1182118"/>
                    <a:pt x="480404" y="1125772"/>
                  </a:cubicBezTo>
                  <a:cubicBezTo>
                    <a:pt x="606977" y="1057352"/>
                    <a:pt x="890616" y="852091"/>
                    <a:pt x="596046" y="0"/>
                  </a:cubicBezTo>
                  <a:cubicBezTo>
                    <a:pt x="596046" y="402472"/>
                    <a:pt x="1" y="443294"/>
                    <a:pt x="1" y="828517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8" name="Forma libre 35">
              <a:extLst>
                <a:ext uri="{FF2B5EF4-FFF2-40B4-BE49-F238E27FC236}">
                  <a16:creationId xmlns:a16="http://schemas.microsoft.com/office/drawing/2014/main" id="{18F8136E-6D14-C289-D0E5-36B4290F65E8}"/>
                </a:ext>
              </a:extLst>
            </p:cNvPr>
            <p:cNvSpPr/>
            <p:nvPr userDrawn="1"/>
          </p:nvSpPr>
          <p:spPr>
            <a:xfrm>
              <a:off x="3268994" y="4550824"/>
              <a:ext cx="693851" cy="1162344"/>
            </a:xfrm>
            <a:custGeom>
              <a:avLst/>
              <a:gdLst>
                <a:gd name="connsiteX0" fmla="*/ 693852 w 693851"/>
                <a:gd name="connsiteY0" fmla="*/ 352451 h 1162344"/>
                <a:gd name="connsiteX1" fmla="*/ 595470 w 693851"/>
                <a:gd name="connsiteY1" fmla="*/ 0 h 1162344"/>
                <a:gd name="connsiteX2" fmla="*/ 1 w 693851"/>
                <a:gd name="connsiteY2" fmla="*/ 828517 h 1162344"/>
                <a:gd name="connsiteX3" fmla="*/ 96082 w 693851"/>
                <a:gd name="connsiteY3" fmla="*/ 1063101 h 1162344"/>
                <a:gd name="connsiteX4" fmla="*/ 480404 w 693851"/>
                <a:gd name="connsiteY4" fmla="*/ 1125772 h 1162344"/>
                <a:gd name="connsiteX5" fmla="*/ 693852 w 693851"/>
                <a:gd name="connsiteY5" fmla="*/ 352451 h 1162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3851" h="1162344">
                  <a:moveTo>
                    <a:pt x="693852" y="352451"/>
                  </a:moveTo>
                  <a:cubicBezTo>
                    <a:pt x="674291" y="246658"/>
                    <a:pt x="642647" y="139140"/>
                    <a:pt x="595470" y="0"/>
                  </a:cubicBezTo>
                  <a:cubicBezTo>
                    <a:pt x="595470" y="402472"/>
                    <a:pt x="1" y="443294"/>
                    <a:pt x="1" y="828517"/>
                  </a:cubicBezTo>
                  <a:cubicBezTo>
                    <a:pt x="-240" y="916325"/>
                    <a:pt x="34303" y="1000660"/>
                    <a:pt x="96082" y="1063101"/>
                  </a:cubicBezTo>
                  <a:cubicBezTo>
                    <a:pt x="215176" y="1182118"/>
                    <a:pt x="378570" y="1182118"/>
                    <a:pt x="480404" y="1125772"/>
                  </a:cubicBezTo>
                  <a:cubicBezTo>
                    <a:pt x="242791" y="873364"/>
                    <a:pt x="326790" y="581285"/>
                    <a:pt x="693852" y="352451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0" name="Forma libre 36">
              <a:extLst>
                <a:ext uri="{FF2B5EF4-FFF2-40B4-BE49-F238E27FC236}">
                  <a16:creationId xmlns:a16="http://schemas.microsoft.com/office/drawing/2014/main" id="{F8E9ABB0-C566-1528-24AC-627E4C284745}"/>
                </a:ext>
              </a:extLst>
            </p:cNvPr>
            <p:cNvSpPr/>
            <p:nvPr userDrawn="1"/>
          </p:nvSpPr>
          <p:spPr>
            <a:xfrm>
              <a:off x="2846126" y="4550824"/>
              <a:ext cx="693850" cy="1436250"/>
            </a:xfrm>
            <a:custGeom>
              <a:avLst/>
              <a:gdLst>
                <a:gd name="connsiteX0" fmla="*/ 693851 w 693850"/>
                <a:gd name="connsiteY0" fmla="*/ 352451 h 1436250"/>
                <a:gd name="connsiteX1" fmla="*/ 596044 w 693850"/>
                <a:gd name="connsiteY1" fmla="*/ 0 h 1436250"/>
                <a:gd name="connsiteX2" fmla="*/ 0 w 693850"/>
                <a:gd name="connsiteY2" fmla="*/ 828517 h 1436250"/>
                <a:gd name="connsiteX3" fmla="*/ 160518 w 693850"/>
                <a:gd name="connsiteY3" fmla="*/ 1113698 h 1436250"/>
                <a:gd name="connsiteX4" fmla="*/ 145559 w 693850"/>
                <a:gd name="connsiteY4" fmla="*/ 1436250 h 1436250"/>
                <a:gd name="connsiteX5" fmla="*/ 221503 w 693850"/>
                <a:gd name="connsiteY5" fmla="*/ 1423601 h 1436250"/>
                <a:gd name="connsiteX6" fmla="*/ 209996 w 693850"/>
                <a:gd name="connsiteY6" fmla="*/ 1137846 h 1436250"/>
                <a:gd name="connsiteX7" fmla="*/ 480978 w 693850"/>
                <a:gd name="connsiteY7" fmla="*/ 1125772 h 1436250"/>
                <a:gd name="connsiteX8" fmla="*/ 693851 w 693850"/>
                <a:gd name="connsiteY8" fmla="*/ 352451 h 143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3850" h="1436250">
                  <a:moveTo>
                    <a:pt x="693851" y="352451"/>
                  </a:moveTo>
                  <a:cubicBezTo>
                    <a:pt x="674290" y="246658"/>
                    <a:pt x="643222" y="139140"/>
                    <a:pt x="596044" y="0"/>
                  </a:cubicBezTo>
                  <a:cubicBezTo>
                    <a:pt x="596044" y="402472"/>
                    <a:pt x="0" y="443294"/>
                    <a:pt x="0" y="828517"/>
                  </a:cubicBezTo>
                  <a:cubicBezTo>
                    <a:pt x="0" y="1026304"/>
                    <a:pt x="160518" y="1113698"/>
                    <a:pt x="160518" y="1113698"/>
                  </a:cubicBezTo>
                  <a:cubicBezTo>
                    <a:pt x="135871" y="1219398"/>
                    <a:pt x="130796" y="1328721"/>
                    <a:pt x="145559" y="1436250"/>
                  </a:cubicBezTo>
                  <a:lnTo>
                    <a:pt x="221503" y="1423601"/>
                  </a:lnTo>
                  <a:cubicBezTo>
                    <a:pt x="184682" y="1293660"/>
                    <a:pt x="207120" y="1152220"/>
                    <a:pt x="209996" y="1137846"/>
                  </a:cubicBezTo>
                  <a:cubicBezTo>
                    <a:pt x="307228" y="1177518"/>
                    <a:pt x="408486" y="1165444"/>
                    <a:pt x="480978" y="1125772"/>
                  </a:cubicBezTo>
                  <a:cubicBezTo>
                    <a:pt x="243366" y="873364"/>
                    <a:pt x="327364" y="581285"/>
                    <a:pt x="693851" y="352451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1" name="Forma libre 37">
              <a:extLst>
                <a:ext uri="{FF2B5EF4-FFF2-40B4-BE49-F238E27FC236}">
                  <a16:creationId xmlns:a16="http://schemas.microsoft.com/office/drawing/2014/main" id="{69D1FD5C-A16A-5FFD-C77E-B50D887111A5}"/>
                </a:ext>
              </a:extLst>
            </p:cNvPr>
            <p:cNvSpPr/>
            <p:nvPr userDrawn="1"/>
          </p:nvSpPr>
          <p:spPr>
            <a:xfrm>
              <a:off x="4670505" y="4876226"/>
              <a:ext cx="601261" cy="786599"/>
            </a:xfrm>
            <a:custGeom>
              <a:avLst/>
              <a:gdLst>
                <a:gd name="connsiteX0" fmla="*/ 438403 w 601261"/>
                <a:gd name="connsiteY0" fmla="*/ 654330 h 786599"/>
                <a:gd name="connsiteX1" fmla="*/ 310104 w 601261"/>
                <a:gd name="connsiteY1" fmla="*/ 684228 h 786599"/>
                <a:gd name="connsiteX2" fmla="*/ 174326 w 601261"/>
                <a:gd name="connsiteY2" fmla="*/ 642831 h 786599"/>
                <a:gd name="connsiteX3" fmla="*/ 98382 w 601261"/>
                <a:gd name="connsiteY3" fmla="*/ 538188 h 786599"/>
                <a:gd name="connsiteX4" fmla="*/ 0 w 601261"/>
                <a:gd name="connsiteY4" fmla="*/ 579586 h 786599"/>
                <a:gd name="connsiteX5" fmla="*/ 63862 w 601261"/>
                <a:gd name="connsiteY5" fmla="*/ 689403 h 786599"/>
                <a:gd name="connsiteX6" fmla="*/ 169723 w 601261"/>
                <a:gd name="connsiteY6" fmla="*/ 761273 h 786599"/>
                <a:gd name="connsiteX7" fmla="*/ 310104 w 601261"/>
                <a:gd name="connsiteY7" fmla="*/ 786571 h 786599"/>
                <a:gd name="connsiteX8" fmla="*/ 464869 w 601261"/>
                <a:gd name="connsiteY8" fmla="*/ 758398 h 786599"/>
                <a:gd name="connsiteX9" fmla="*/ 565552 w 601261"/>
                <a:gd name="connsiteY9" fmla="*/ 681928 h 786599"/>
                <a:gd name="connsiteX10" fmla="*/ 601222 w 601261"/>
                <a:gd name="connsiteY10" fmla="*/ 566362 h 786599"/>
                <a:gd name="connsiteX11" fmla="*/ 575908 w 601261"/>
                <a:gd name="connsiteY11" fmla="*/ 471493 h 786599"/>
                <a:gd name="connsiteX12" fmla="*/ 499964 w 601261"/>
                <a:gd name="connsiteY12" fmla="*/ 399048 h 786599"/>
                <a:gd name="connsiteX13" fmla="*/ 372240 w 601261"/>
                <a:gd name="connsiteY13" fmla="*/ 347302 h 786599"/>
                <a:gd name="connsiteX14" fmla="*/ 278461 w 601261"/>
                <a:gd name="connsiteY14" fmla="*/ 322004 h 786599"/>
                <a:gd name="connsiteX15" fmla="*/ 177778 w 601261"/>
                <a:gd name="connsiteY15" fmla="*/ 279456 h 786599"/>
                <a:gd name="connsiteX16" fmla="*/ 143258 w 601261"/>
                <a:gd name="connsiteY16" fmla="*/ 205862 h 786599"/>
                <a:gd name="connsiteX17" fmla="*/ 186408 w 601261"/>
                <a:gd name="connsiteY17" fmla="*/ 130542 h 786599"/>
                <a:gd name="connsiteX18" fmla="*/ 300899 w 601261"/>
                <a:gd name="connsiteY18" fmla="*/ 102369 h 786599"/>
                <a:gd name="connsiteX19" fmla="*/ 419417 w 601261"/>
                <a:gd name="connsiteY19" fmla="*/ 133417 h 786599"/>
                <a:gd name="connsiteX20" fmla="*/ 488457 w 601261"/>
                <a:gd name="connsiteY20" fmla="*/ 229435 h 786599"/>
                <a:gd name="connsiteX21" fmla="*/ 587990 w 601261"/>
                <a:gd name="connsiteY21" fmla="*/ 192638 h 786599"/>
                <a:gd name="connsiteX22" fmla="*/ 528731 w 601261"/>
                <a:gd name="connsiteY22" fmla="*/ 86270 h 786599"/>
                <a:gd name="connsiteX23" fmla="*/ 431499 w 601261"/>
                <a:gd name="connsiteY23" fmla="*/ 21874 h 786599"/>
                <a:gd name="connsiteX24" fmla="*/ 300324 w 601261"/>
                <a:gd name="connsiteY24" fmla="*/ 26 h 786599"/>
                <a:gd name="connsiteX25" fmla="*/ 156490 w 601261"/>
                <a:gd name="connsiteY25" fmla="*/ 27049 h 786599"/>
                <a:gd name="connsiteX26" fmla="*/ 60985 w 601261"/>
                <a:gd name="connsiteY26" fmla="*/ 102944 h 786599"/>
                <a:gd name="connsiteX27" fmla="*/ 26465 w 601261"/>
                <a:gd name="connsiteY27" fmla="*/ 214486 h 786599"/>
                <a:gd name="connsiteX28" fmla="*/ 116793 w 601261"/>
                <a:gd name="connsiteY28" fmla="*/ 378925 h 786599"/>
                <a:gd name="connsiteX29" fmla="*/ 228407 w 601261"/>
                <a:gd name="connsiteY29" fmla="*/ 426646 h 786599"/>
                <a:gd name="connsiteX30" fmla="*/ 321611 w 601261"/>
                <a:gd name="connsiteY30" fmla="*/ 451944 h 786599"/>
                <a:gd name="connsiteX31" fmla="*/ 416541 w 601261"/>
                <a:gd name="connsiteY31" fmla="*/ 484717 h 786599"/>
                <a:gd name="connsiteX32" fmla="*/ 469471 w 601261"/>
                <a:gd name="connsiteY32" fmla="*/ 524389 h 786599"/>
                <a:gd name="connsiteX33" fmla="*/ 486731 w 601261"/>
                <a:gd name="connsiteY33" fmla="*/ 576136 h 786599"/>
                <a:gd name="connsiteX34" fmla="*/ 438403 w 601261"/>
                <a:gd name="connsiteY34" fmla="*/ 654330 h 786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601261" h="786599">
                  <a:moveTo>
                    <a:pt x="438403" y="654330"/>
                  </a:moveTo>
                  <a:cubicBezTo>
                    <a:pt x="406760" y="673879"/>
                    <a:pt x="363610" y="684228"/>
                    <a:pt x="310104" y="684228"/>
                  </a:cubicBezTo>
                  <a:cubicBezTo>
                    <a:pt x="256598" y="684228"/>
                    <a:pt x="209996" y="670429"/>
                    <a:pt x="174326" y="642831"/>
                  </a:cubicBezTo>
                  <a:cubicBezTo>
                    <a:pt x="138765" y="616665"/>
                    <a:pt x="112224" y="580097"/>
                    <a:pt x="98382" y="538188"/>
                  </a:cubicBezTo>
                  <a:lnTo>
                    <a:pt x="0" y="579586"/>
                  </a:lnTo>
                  <a:cubicBezTo>
                    <a:pt x="13072" y="620385"/>
                    <a:pt x="34860" y="657855"/>
                    <a:pt x="63862" y="689403"/>
                  </a:cubicBezTo>
                  <a:cubicBezTo>
                    <a:pt x="93262" y="721043"/>
                    <a:pt x="129456" y="745617"/>
                    <a:pt x="169723" y="761273"/>
                  </a:cubicBezTo>
                  <a:cubicBezTo>
                    <a:pt x="214472" y="778574"/>
                    <a:pt x="262127" y="787163"/>
                    <a:pt x="310104" y="786571"/>
                  </a:cubicBezTo>
                  <a:cubicBezTo>
                    <a:pt x="369363" y="786571"/>
                    <a:pt x="421143" y="777372"/>
                    <a:pt x="464869" y="758398"/>
                  </a:cubicBezTo>
                  <a:cubicBezTo>
                    <a:pt x="508594" y="739424"/>
                    <a:pt x="541963" y="714701"/>
                    <a:pt x="565552" y="681928"/>
                  </a:cubicBezTo>
                  <a:cubicBezTo>
                    <a:pt x="589549" y="648230"/>
                    <a:pt x="602057" y="607713"/>
                    <a:pt x="601222" y="566362"/>
                  </a:cubicBezTo>
                  <a:cubicBezTo>
                    <a:pt x="601746" y="533002"/>
                    <a:pt x="592984" y="500161"/>
                    <a:pt x="575908" y="471493"/>
                  </a:cubicBezTo>
                  <a:cubicBezTo>
                    <a:pt x="559413" y="443895"/>
                    <a:pt x="534098" y="419747"/>
                    <a:pt x="499964" y="399048"/>
                  </a:cubicBezTo>
                  <a:cubicBezTo>
                    <a:pt x="466595" y="378350"/>
                    <a:pt x="423445" y="361101"/>
                    <a:pt x="372240" y="347302"/>
                  </a:cubicBezTo>
                  <a:lnTo>
                    <a:pt x="278461" y="322004"/>
                  </a:lnTo>
                  <a:cubicBezTo>
                    <a:pt x="234736" y="309929"/>
                    <a:pt x="201366" y="295555"/>
                    <a:pt x="177778" y="279456"/>
                  </a:cubicBezTo>
                  <a:cubicBezTo>
                    <a:pt x="154189" y="263358"/>
                    <a:pt x="143258" y="238634"/>
                    <a:pt x="143258" y="205862"/>
                  </a:cubicBezTo>
                  <a:cubicBezTo>
                    <a:pt x="143258" y="173089"/>
                    <a:pt x="157641" y="149516"/>
                    <a:pt x="186408" y="130542"/>
                  </a:cubicBezTo>
                  <a:cubicBezTo>
                    <a:pt x="215174" y="111568"/>
                    <a:pt x="253146" y="102369"/>
                    <a:pt x="300899" y="102369"/>
                  </a:cubicBezTo>
                  <a:cubicBezTo>
                    <a:pt x="348651" y="102369"/>
                    <a:pt x="386623" y="112718"/>
                    <a:pt x="419417" y="133417"/>
                  </a:cubicBezTo>
                  <a:cubicBezTo>
                    <a:pt x="452211" y="154115"/>
                    <a:pt x="475800" y="186313"/>
                    <a:pt x="488457" y="229435"/>
                  </a:cubicBezTo>
                  <a:lnTo>
                    <a:pt x="587990" y="192638"/>
                  </a:lnTo>
                  <a:cubicBezTo>
                    <a:pt x="576742" y="153075"/>
                    <a:pt x="556456" y="116662"/>
                    <a:pt x="528731" y="86270"/>
                  </a:cubicBezTo>
                  <a:cubicBezTo>
                    <a:pt x="501580" y="57769"/>
                    <a:pt x="468344" y="35760"/>
                    <a:pt x="431499" y="21874"/>
                  </a:cubicBezTo>
                  <a:cubicBezTo>
                    <a:pt x="389408" y="6902"/>
                    <a:pt x="344998" y="-497"/>
                    <a:pt x="300324" y="26"/>
                  </a:cubicBezTo>
                  <a:cubicBezTo>
                    <a:pt x="245667" y="26"/>
                    <a:pt x="197914" y="8650"/>
                    <a:pt x="156490" y="27049"/>
                  </a:cubicBezTo>
                  <a:cubicBezTo>
                    <a:pt x="115066" y="45448"/>
                    <a:pt x="83423" y="70171"/>
                    <a:pt x="60985" y="102944"/>
                  </a:cubicBezTo>
                  <a:cubicBezTo>
                    <a:pt x="37891" y="135504"/>
                    <a:pt x="25798" y="174578"/>
                    <a:pt x="26465" y="214486"/>
                  </a:cubicBezTo>
                  <a:cubicBezTo>
                    <a:pt x="24624" y="281584"/>
                    <a:pt x="59162" y="344450"/>
                    <a:pt x="116793" y="378925"/>
                  </a:cubicBezTo>
                  <a:cubicBezTo>
                    <a:pt x="151405" y="400313"/>
                    <a:pt x="189026" y="416400"/>
                    <a:pt x="228407" y="426646"/>
                  </a:cubicBezTo>
                  <a:lnTo>
                    <a:pt x="321611" y="451944"/>
                  </a:lnTo>
                  <a:cubicBezTo>
                    <a:pt x="354232" y="459804"/>
                    <a:pt x="386019" y="470780"/>
                    <a:pt x="416541" y="484717"/>
                  </a:cubicBezTo>
                  <a:cubicBezTo>
                    <a:pt x="440705" y="496216"/>
                    <a:pt x="458540" y="509440"/>
                    <a:pt x="469471" y="524389"/>
                  </a:cubicBezTo>
                  <a:cubicBezTo>
                    <a:pt x="480909" y="539195"/>
                    <a:pt x="486990" y="557432"/>
                    <a:pt x="486731" y="576136"/>
                  </a:cubicBezTo>
                  <a:cubicBezTo>
                    <a:pt x="486731" y="608909"/>
                    <a:pt x="470622" y="634782"/>
                    <a:pt x="438403" y="654330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2" name="Forma libre 38">
              <a:extLst>
                <a:ext uri="{FF2B5EF4-FFF2-40B4-BE49-F238E27FC236}">
                  <a16:creationId xmlns:a16="http://schemas.microsoft.com/office/drawing/2014/main" id="{C50B57D2-86CB-1C71-CE4F-E24957BA2663}"/>
                </a:ext>
              </a:extLst>
            </p:cNvPr>
            <p:cNvSpPr/>
            <p:nvPr userDrawn="1"/>
          </p:nvSpPr>
          <p:spPr>
            <a:xfrm>
              <a:off x="5357452" y="4887751"/>
              <a:ext cx="563825" cy="762971"/>
            </a:xfrm>
            <a:custGeom>
              <a:avLst/>
              <a:gdLst>
                <a:gd name="connsiteX0" fmla="*/ 112190 w 563825"/>
                <a:gd name="connsiteY0" fmla="*/ 492741 h 762971"/>
                <a:gd name="connsiteX1" fmla="*/ 282488 w 563825"/>
                <a:gd name="connsiteY1" fmla="*/ 492741 h 762971"/>
                <a:gd name="connsiteX2" fmla="*/ 432074 w 563825"/>
                <a:gd name="connsiteY2" fmla="*/ 463418 h 762971"/>
                <a:gd name="connsiteX3" fmla="*/ 529306 w 563825"/>
                <a:gd name="connsiteY3" fmla="*/ 378324 h 762971"/>
                <a:gd name="connsiteX4" fmla="*/ 563826 w 563825"/>
                <a:gd name="connsiteY4" fmla="*/ 247808 h 762971"/>
                <a:gd name="connsiteX5" fmla="*/ 488457 w 563825"/>
                <a:gd name="connsiteY5" fmla="*/ 66120 h 762971"/>
                <a:gd name="connsiteX6" fmla="*/ 281337 w 563825"/>
                <a:gd name="connsiteY6" fmla="*/ 0 h 762971"/>
                <a:gd name="connsiteX7" fmla="*/ 0 w 563825"/>
                <a:gd name="connsiteY7" fmla="*/ 0 h 762971"/>
                <a:gd name="connsiteX8" fmla="*/ 0 w 563825"/>
                <a:gd name="connsiteY8" fmla="*/ 762972 h 762971"/>
                <a:gd name="connsiteX9" fmla="*/ 112190 w 563825"/>
                <a:gd name="connsiteY9" fmla="*/ 762972 h 762971"/>
                <a:gd name="connsiteX10" fmla="*/ 272707 w 563825"/>
                <a:gd name="connsiteY10" fmla="*/ 101768 h 762971"/>
                <a:gd name="connsiteX11" fmla="*/ 399856 w 563825"/>
                <a:gd name="connsiteY11" fmla="*/ 137990 h 762971"/>
                <a:gd name="connsiteX12" fmla="*/ 445883 w 563825"/>
                <a:gd name="connsiteY12" fmla="*/ 247808 h 762971"/>
                <a:gd name="connsiteX13" fmla="*/ 399856 w 563825"/>
                <a:gd name="connsiteY13" fmla="*/ 356475 h 762971"/>
                <a:gd name="connsiteX14" fmla="*/ 272707 w 563825"/>
                <a:gd name="connsiteY14" fmla="*/ 393273 h 762971"/>
                <a:gd name="connsiteX15" fmla="*/ 112190 w 563825"/>
                <a:gd name="connsiteY15" fmla="*/ 393273 h 762971"/>
                <a:gd name="connsiteX16" fmla="*/ 112190 w 563825"/>
                <a:gd name="connsiteY16" fmla="*/ 101768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63825" h="762971">
                  <a:moveTo>
                    <a:pt x="112190" y="492741"/>
                  </a:moveTo>
                  <a:lnTo>
                    <a:pt x="282488" y="492741"/>
                  </a:lnTo>
                  <a:cubicBezTo>
                    <a:pt x="340597" y="492741"/>
                    <a:pt x="390650" y="482966"/>
                    <a:pt x="432074" y="463418"/>
                  </a:cubicBezTo>
                  <a:cubicBezTo>
                    <a:pt x="472169" y="445255"/>
                    <a:pt x="505999" y="415650"/>
                    <a:pt x="529306" y="378324"/>
                  </a:cubicBezTo>
                  <a:cubicBezTo>
                    <a:pt x="552319" y="341526"/>
                    <a:pt x="563826" y="297829"/>
                    <a:pt x="563826" y="247808"/>
                  </a:cubicBezTo>
                  <a:cubicBezTo>
                    <a:pt x="563826" y="170763"/>
                    <a:pt x="538511" y="110392"/>
                    <a:pt x="488457" y="66120"/>
                  </a:cubicBezTo>
                  <a:cubicBezTo>
                    <a:pt x="438403" y="21848"/>
                    <a:pt x="369363" y="0"/>
                    <a:pt x="281337" y="0"/>
                  </a:cubicBezTo>
                  <a:lnTo>
                    <a:pt x="0" y="0"/>
                  </a:lnTo>
                  <a:lnTo>
                    <a:pt x="0" y="762972"/>
                  </a:lnTo>
                  <a:lnTo>
                    <a:pt x="112190" y="762972"/>
                  </a:lnTo>
                  <a:close/>
                  <a:moveTo>
                    <a:pt x="272707" y="101768"/>
                  </a:moveTo>
                  <a:cubicBezTo>
                    <a:pt x="326789" y="101768"/>
                    <a:pt x="369363" y="113842"/>
                    <a:pt x="399856" y="137990"/>
                  </a:cubicBezTo>
                  <a:cubicBezTo>
                    <a:pt x="430349" y="162139"/>
                    <a:pt x="445883" y="198936"/>
                    <a:pt x="445883" y="247808"/>
                  </a:cubicBezTo>
                  <a:cubicBezTo>
                    <a:pt x="445883" y="296679"/>
                    <a:pt x="430349" y="331752"/>
                    <a:pt x="399856" y="356475"/>
                  </a:cubicBezTo>
                  <a:cubicBezTo>
                    <a:pt x="369363" y="381199"/>
                    <a:pt x="326789" y="393273"/>
                    <a:pt x="272707" y="393273"/>
                  </a:cubicBezTo>
                  <a:lnTo>
                    <a:pt x="112190" y="393273"/>
                  </a:lnTo>
                  <a:lnTo>
                    <a:pt x="112190" y="101768"/>
                  </a:ln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3" name="Forma libre 39">
              <a:extLst>
                <a:ext uri="{FF2B5EF4-FFF2-40B4-BE49-F238E27FC236}">
                  <a16:creationId xmlns:a16="http://schemas.microsoft.com/office/drawing/2014/main" id="{DE5C486A-AE6E-2AFE-79D5-77151734F097}"/>
                </a:ext>
              </a:extLst>
            </p:cNvPr>
            <p:cNvSpPr/>
            <p:nvPr userDrawn="1"/>
          </p:nvSpPr>
          <p:spPr>
            <a:xfrm>
              <a:off x="6193409" y="4887751"/>
              <a:ext cx="521250" cy="762971"/>
            </a:xfrm>
            <a:custGeom>
              <a:avLst/>
              <a:gdLst>
                <a:gd name="connsiteX0" fmla="*/ 521251 w 521250"/>
                <a:gd name="connsiteY0" fmla="*/ 661779 h 762971"/>
                <a:gd name="connsiteX1" fmla="*/ 112190 w 521250"/>
                <a:gd name="connsiteY1" fmla="*/ 661779 h 762971"/>
                <a:gd name="connsiteX2" fmla="*/ 112190 w 521250"/>
                <a:gd name="connsiteY2" fmla="*/ 426045 h 762971"/>
                <a:gd name="connsiteX3" fmla="*/ 476375 w 521250"/>
                <a:gd name="connsiteY3" fmla="*/ 426045 h 762971"/>
                <a:gd name="connsiteX4" fmla="*/ 476375 w 521250"/>
                <a:gd name="connsiteY4" fmla="*/ 326002 h 762971"/>
                <a:gd name="connsiteX5" fmla="*/ 112190 w 521250"/>
                <a:gd name="connsiteY5" fmla="*/ 326002 h 762971"/>
                <a:gd name="connsiteX6" fmla="*/ 112190 w 521250"/>
                <a:gd name="connsiteY6" fmla="*/ 101768 h 762971"/>
                <a:gd name="connsiteX7" fmla="*/ 521251 w 521250"/>
                <a:gd name="connsiteY7" fmla="*/ 101768 h 762971"/>
                <a:gd name="connsiteX8" fmla="*/ 521251 w 521250"/>
                <a:gd name="connsiteY8" fmla="*/ 0 h 762971"/>
                <a:gd name="connsiteX9" fmla="*/ 112190 w 521250"/>
                <a:gd name="connsiteY9" fmla="*/ 0 h 762971"/>
                <a:gd name="connsiteX10" fmla="*/ 47177 w 521250"/>
                <a:gd name="connsiteY10" fmla="*/ 0 h 762971"/>
                <a:gd name="connsiteX11" fmla="*/ 0 w 521250"/>
                <a:gd name="connsiteY11" fmla="*/ 0 h 762971"/>
                <a:gd name="connsiteX12" fmla="*/ 0 w 521250"/>
                <a:gd name="connsiteY12" fmla="*/ 762972 h 762971"/>
                <a:gd name="connsiteX13" fmla="*/ 47177 w 521250"/>
                <a:gd name="connsiteY13" fmla="*/ 762972 h 762971"/>
                <a:gd name="connsiteX14" fmla="*/ 112190 w 521250"/>
                <a:gd name="connsiteY14" fmla="*/ 762972 h 762971"/>
                <a:gd name="connsiteX15" fmla="*/ 521251 w 521250"/>
                <a:gd name="connsiteY15" fmla="*/ 762972 h 762971"/>
                <a:gd name="connsiteX16" fmla="*/ 521251 w 521250"/>
                <a:gd name="connsiteY16" fmla="*/ 661779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21250" h="762971">
                  <a:moveTo>
                    <a:pt x="521251" y="661779"/>
                  </a:moveTo>
                  <a:lnTo>
                    <a:pt x="112190" y="661779"/>
                  </a:lnTo>
                  <a:lnTo>
                    <a:pt x="112190" y="426045"/>
                  </a:lnTo>
                  <a:lnTo>
                    <a:pt x="476375" y="426045"/>
                  </a:lnTo>
                  <a:lnTo>
                    <a:pt x="476375" y="326002"/>
                  </a:lnTo>
                  <a:lnTo>
                    <a:pt x="112190" y="326002"/>
                  </a:lnTo>
                  <a:lnTo>
                    <a:pt x="112190" y="101768"/>
                  </a:lnTo>
                  <a:lnTo>
                    <a:pt x="521251" y="101768"/>
                  </a:lnTo>
                  <a:lnTo>
                    <a:pt x="521251" y="0"/>
                  </a:lnTo>
                  <a:lnTo>
                    <a:pt x="112190" y="0"/>
                  </a:lnTo>
                  <a:lnTo>
                    <a:pt x="47177" y="0"/>
                  </a:lnTo>
                  <a:lnTo>
                    <a:pt x="0" y="0"/>
                  </a:lnTo>
                  <a:lnTo>
                    <a:pt x="0" y="762972"/>
                  </a:lnTo>
                  <a:lnTo>
                    <a:pt x="47177" y="762972"/>
                  </a:lnTo>
                  <a:lnTo>
                    <a:pt x="112190" y="762972"/>
                  </a:lnTo>
                  <a:lnTo>
                    <a:pt x="521251" y="762972"/>
                  </a:lnTo>
                  <a:lnTo>
                    <a:pt x="521251" y="661779"/>
                  </a:ln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4" name="Forma libre 40">
              <a:extLst>
                <a:ext uri="{FF2B5EF4-FFF2-40B4-BE49-F238E27FC236}">
                  <a16:creationId xmlns:a16="http://schemas.microsoft.com/office/drawing/2014/main" id="{9F5182AE-C593-CF5D-8D9B-F5894501997A}"/>
                </a:ext>
              </a:extLst>
            </p:cNvPr>
            <p:cNvSpPr/>
            <p:nvPr userDrawn="1"/>
          </p:nvSpPr>
          <p:spPr>
            <a:xfrm>
              <a:off x="6776221" y="5086094"/>
              <a:ext cx="475224" cy="564628"/>
            </a:xfrm>
            <a:custGeom>
              <a:avLst/>
              <a:gdLst>
                <a:gd name="connsiteX0" fmla="*/ 107012 w 475224"/>
                <a:gd name="connsiteY0" fmla="*/ 236327 h 564628"/>
                <a:gd name="connsiteX1" fmla="*/ 145559 w 475224"/>
                <a:gd name="connsiteY1" fmla="*/ 132834 h 564628"/>
                <a:gd name="connsiteX2" fmla="*/ 245092 w 475224"/>
                <a:gd name="connsiteY2" fmla="*/ 94887 h 564628"/>
                <a:gd name="connsiteX3" fmla="*/ 333693 w 475224"/>
                <a:gd name="connsiteY3" fmla="*/ 132259 h 564628"/>
                <a:gd name="connsiteX4" fmla="*/ 367638 w 475224"/>
                <a:gd name="connsiteY4" fmla="*/ 232302 h 564628"/>
                <a:gd name="connsiteX5" fmla="*/ 367638 w 475224"/>
                <a:gd name="connsiteY5" fmla="*/ 564629 h 564628"/>
                <a:gd name="connsiteX6" fmla="*/ 475225 w 475224"/>
                <a:gd name="connsiteY6" fmla="*/ 564629 h 564628"/>
                <a:gd name="connsiteX7" fmla="*/ 475225 w 475224"/>
                <a:gd name="connsiteY7" fmla="*/ 215053 h 564628"/>
                <a:gd name="connsiteX8" fmla="*/ 448759 w 475224"/>
                <a:gd name="connsiteY8" fmla="*/ 101211 h 564628"/>
                <a:gd name="connsiteX9" fmla="*/ 376268 w 475224"/>
                <a:gd name="connsiteY9" fmla="*/ 26466 h 564628"/>
                <a:gd name="connsiteX10" fmla="*/ 163970 w 475224"/>
                <a:gd name="connsiteY10" fmla="*/ 29916 h 564628"/>
                <a:gd name="connsiteX11" fmla="*/ 107012 w 475224"/>
                <a:gd name="connsiteY11" fmla="*/ 93162 h 564628"/>
                <a:gd name="connsiteX12" fmla="*/ 107012 w 475224"/>
                <a:gd name="connsiteY12" fmla="*/ 10942 h 564628"/>
                <a:gd name="connsiteX13" fmla="*/ 0 w 475224"/>
                <a:gd name="connsiteY13" fmla="*/ 10942 h 564628"/>
                <a:gd name="connsiteX14" fmla="*/ 0 w 475224"/>
                <a:gd name="connsiteY14" fmla="*/ 564629 h 564628"/>
                <a:gd name="connsiteX15" fmla="*/ 107012 w 475224"/>
                <a:gd name="connsiteY15" fmla="*/ 564629 h 564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75224" h="564628">
                  <a:moveTo>
                    <a:pt x="107012" y="236327"/>
                  </a:moveTo>
                  <a:cubicBezTo>
                    <a:pt x="107012" y="192055"/>
                    <a:pt x="119669" y="157557"/>
                    <a:pt x="145559" y="132834"/>
                  </a:cubicBezTo>
                  <a:cubicBezTo>
                    <a:pt x="171449" y="108111"/>
                    <a:pt x="204819" y="94887"/>
                    <a:pt x="245092" y="94887"/>
                  </a:cubicBezTo>
                  <a:cubicBezTo>
                    <a:pt x="278685" y="93742"/>
                    <a:pt x="311082" y="107409"/>
                    <a:pt x="333693" y="132259"/>
                  </a:cubicBezTo>
                  <a:cubicBezTo>
                    <a:pt x="356131" y="156982"/>
                    <a:pt x="367638" y="190330"/>
                    <a:pt x="367638" y="232302"/>
                  </a:cubicBezTo>
                  <a:lnTo>
                    <a:pt x="367638" y="564629"/>
                  </a:lnTo>
                  <a:lnTo>
                    <a:pt x="475225" y="564629"/>
                  </a:lnTo>
                  <a:lnTo>
                    <a:pt x="475225" y="215053"/>
                  </a:lnTo>
                  <a:cubicBezTo>
                    <a:pt x="475225" y="171356"/>
                    <a:pt x="466595" y="133409"/>
                    <a:pt x="448759" y="101211"/>
                  </a:cubicBezTo>
                  <a:cubicBezTo>
                    <a:pt x="432247" y="69882"/>
                    <a:pt x="407088" y="43939"/>
                    <a:pt x="376268" y="26466"/>
                  </a:cubicBezTo>
                  <a:cubicBezTo>
                    <a:pt x="309880" y="-10015"/>
                    <a:pt x="229138" y="-8704"/>
                    <a:pt x="163970" y="29916"/>
                  </a:cubicBezTo>
                  <a:cubicBezTo>
                    <a:pt x="139501" y="45331"/>
                    <a:pt x="119784" y="67225"/>
                    <a:pt x="107012" y="93162"/>
                  </a:cubicBezTo>
                  <a:lnTo>
                    <a:pt x="107012" y="10942"/>
                  </a:lnTo>
                  <a:lnTo>
                    <a:pt x="0" y="10942"/>
                  </a:lnTo>
                  <a:lnTo>
                    <a:pt x="0" y="564629"/>
                  </a:lnTo>
                  <a:lnTo>
                    <a:pt x="107012" y="564629"/>
                  </a:ln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5" name="Forma libre 41">
              <a:extLst>
                <a:ext uri="{FF2B5EF4-FFF2-40B4-BE49-F238E27FC236}">
                  <a16:creationId xmlns:a16="http://schemas.microsoft.com/office/drawing/2014/main" id="{A139814F-E111-DBD6-B0FA-E74970C03294}"/>
                </a:ext>
              </a:extLst>
            </p:cNvPr>
            <p:cNvSpPr/>
            <p:nvPr userDrawn="1"/>
          </p:nvSpPr>
          <p:spPr>
            <a:xfrm>
              <a:off x="7321026" y="5086072"/>
              <a:ext cx="521901" cy="576762"/>
            </a:xfrm>
            <a:custGeom>
              <a:avLst/>
              <a:gdLst>
                <a:gd name="connsiteX0" fmla="*/ 512081 w 521901"/>
                <a:gd name="connsiteY0" fmla="*/ 438160 h 576762"/>
                <a:gd name="connsiteX1" fmla="*/ 429233 w 521901"/>
                <a:gd name="connsiteY1" fmla="*/ 386988 h 576762"/>
                <a:gd name="connsiteX2" fmla="*/ 387809 w 521901"/>
                <a:gd name="connsiteY2" fmla="*/ 442184 h 576762"/>
                <a:gd name="connsiteX3" fmla="*/ 334303 w 521901"/>
                <a:gd name="connsiteY3" fmla="*/ 472657 h 576762"/>
                <a:gd name="connsiteX4" fmla="*/ 271592 w 521901"/>
                <a:gd name="connsiteY4" fmla="*/ 481857 h 576762"/>
                <a:gd name="connsiteX5" fmla="*/ 187593 w 521901"/>
                <a:gd name="connsiteY5" fmla="*/ 460008 h 576762"/>
                <a:gd name="connsiteX6" fmla="*/ 128909 w 521901"/>
                <a:gd name="connsiteY6" fmla="*/ 395038 h 576762"/>
                <a:gd name="connsiteX7" fmla="*/ 108773 w 521901"/>
                <a:gd name="connsiteY7" fmla="*/ 312818 h 576762"/>
                <a:gd name="connsiteX8" fmla="*/ 520711 w 521901"/>
                <a:gd name="connsiteY8" fmla="*/ 312818 h 576762"/>
                <a:gd name="connsiteX9" fmla="*/ 521861 w 521901"/>
                <a:gd name="connsiteY9" fmla="*/ 297869 h 576762"/>
                <a:gd name="connsiteX10" fmla="*/ 521861 w 521901"/>
                <a:gd name="connsiteY10" fmla="*/ 283495 h 576762"/>
                <a:gd name="connsiteX11" fmla="*/ 489067 w 521901"/>
                <a:gd name="connsiteY11" fmla="*/ 134581 h 576762"/>
                <a:gd name="connsiteX12" fmla="*/ 265838 w 521901"/>
                <a:gd name="connsiteY12" fmla="*/ 40 h 576762"/>
                <a:gd name="connsiteX13" fmla="*/ 158251 w 521901"/>
                <a:gd name="connsiteY13" fmla="*/ 20164 h 576762"/>
                <a:gd name="connsiteX14" fmla="*/ 74253 w 521901"/>
                <a:gd name="connsiteY14" fmla="*/ 78810 h 576762"/>
                <a:gd name="connsiteX15" fmla="*/ 19021 w 521901"/>
                <a:gd name="connsiteY15" fmla="*/ 169653 h 576762"/>
                <a:gd name="connsiteX16" fmla="*/ 35 w 521901"/>
                <a:gd name="connsiteY16" fmla="*/ 288095 h 576762"/>
                <a:gd name="connsiteX17" fmla="*/ 34555 w 521901"/>
                <a:gd name="connsiteY17" fmla="*/ 438735 h 576762"/>
                <a:gd name="connsiteX18" fmla="*/ 130635 w 521901"/>
                <a:gd name="connsiteY18" fmla="*/ 539928 h 576762"/>
                <a:gd name="connsiteX19" fmla="*/ 271592 w 521901"/>
                <a:gd name="connsiteY19" fmla="*/ 576725 h 576762"/>
                <a:gd name="connsiteX20" fmla="*/ 364796 w 521901"/>
                <a:gd name="connsiteY20" fmla="*/ 562926 h 576762"/>
                <a:gd name="connsiteX21" fmla="*/ 447643 w 521901"/>
                <a:gd name="connsiteY21" fmla="*/ 518079 h 576762"/>
                <a:gd name="connsiteX22" fmla="*/ 512081 w 521901"/>
                <a:gd name="connsiteY22" fmla="*/ 438160 h 576762"/>
                <a:gd name="connsiteX23" fmla="*/ 149621 w 521901"/>
                <a:gd name="connsiteY23" fmla="*/ 141480 h 576762"/>
                <a:gd name="connsiteX24" fmla="*/ 199675 w 521901"/>
                <a:gd name="connsiteY24" fmla="*/ 102958 h 576762"/>
                <a:gd name="connsiteX25" fmla="*/ 264688 w 521901"/>
                <a:gd name="connsiteY25" fmla="*/ 90884 h 576762"/>
                <a:gd name="connsiteX26" fmla="*/ 372275 w 521901"/>
                <a:gd name="connsiteY26" fmla="*/ 138605 h 576762"/>
                <a:gd name="connsiteX27" fmla="*/ 410822 w 521901"/>
                <a:gd name="connsiteY27" fmla="*/ 233474 h 576762"/>
                <a:gd name="connsiteX28" fmla="*/ 112225 w 521901"/>
                <a:gd name="connsiteY28" fmla="*/ 233474 h 576762"/>
                <a:gd name="connsiteX29" fmla="*/ 118553 w 521901"/>
                <a:gd name="connsiteY29" fmla="*/ 203576 h 576762"/>
                <a:gd name="connsiteX30" fmla="*/ 149621 w 521901"/>
                <a:gd name="connsiteY30" fmla="*/ 141480 h 576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21901" h="576762">
                  <a:moveTo>
                    <a:pt x="512081" y="438160"/>
                  </a:moveTo>
                  <a:lnTo>
                    <a:pt x="429233" y="386988"/>
                  </a:lnTo>
                  <a:cubicBezTo>
                    <a:pt x="418952" y="407784"/>
                    <a:pt x="404908" y="426499"/>
                    <a:pt x="387809" y="442184"/>
                  </a:cubicBezTo>
                  <a:cubicBezTo>
                    <a:pt x="372350" y="456041"/>
                    <a:pt x="354106" y="466430"/>
                    <a:pt x="334303" y="472657"/>
                  </a:cubicBezTo>
                  <a:cubicBezTo>
                    <a:pt x="313953" y="478729"/>
                    <a:pt x="292827" y="481828"/>
                    <a:pt x="271592" y="481857"/>
                  </a:cubicBezTo>
                  <a:cubicBezTo>
                    <a:pt x="242135" y="482276"/>
                    <a:pt x="213109" y="474727"/>
                    <a:pt x="187593" y="460008"/>
                  </a:cubicBezTo>
                  <a:cubicBezTo>
                    <a:pt x="162031" y="444634"/>
                    <a:pt x="141607" y="422020"/>
                    <a:pt x="128909" y="395038"/>
                  </a:cubicBezTo>
                  <a:cubicBezTo>
                    <a:pt x="117098" y="369136"/>
                    <a:pt x="110268" y="341244"/>
                    <a:pt x="108773" y="312818"/>
                  </a:cubicBezTo>
                  <a:lnTo>
                    <a:pt x="520711" y="312818"/>
                  </a:lnTo>
                  <a:cubicBezTo>
                    <a:pt x="521649" y="307891"/>
                    <a:pt x="522034" y="302877"/>
                    <a:pt x="521861" y="297869"/>
                  </a:cubicBezTo>
                  <a:lnTo>
                    <a:pt x="521861" y="283495"/>
                  </a:lnTo>
                  <a:cubicBezTo>
                    <a:pt x="521861" y="226574"/>
                    <a:pt x="510930" y="177128"/>
                    <a:pt x="489067" y="134581"/>
                  </a:cubicBezTo>
                  <a:cubicBezTo>
                    <a:pt x="446671" y="50625"/>
                    <a:pt x="359922" y="-1656"/>
                    <a:pt x="265838" y="40"/>
                  </a:cubicBezTo>
                  <a:cubicBezTo>
                    <a:pt x="229011" y="-282"/>
                    <a:pt x="192472" y="6554"/>
                    <a:pt x="158251" y="20164"/>
                  </a:cubicBezTo>
                  <a:cubicBezTo>
                    <a:pt x="126447" y="33612"/>
                    <a:pt x="97830" y="53592"/>
                    <a:pt x="74253" y="78810"/>
                  </a:cubicBezTo>
                  <a:cubicBezTo>
                    <a:pt x="49669" y="104884"/>
                    <a:pt x="30850" y="135834"/>
                    <a:pt x="19021" y="169653"/>
                  </a:cubicBezTo>
                  <a:cubicBezTo>
                    <a:pt x="5886" y="207739"/>
                    <a:pt x="-535" y="247813"/>
                    <a:pt x="35" y="288095"/>
                  </a:cubicBezTo>
                  <a:cubicBezTo>
                    <a:pt x="35" y="345016"/>
                    <a:pt x="11541" y="395613"/>
                    <a:pt x="34555" y="438735"/>
                  </a:cubicBezTo>
                  <a:cubicBezTo>
                    <a:pt x="56682" y="480638"/>
                    <a:pt x="89925" y="515647"/>
                    <a:pt x="130635" y="539928"/>
                  </a:cubicBezTo>
                  <a:cubicBezTo>
                    <a:pt x="173377" y="564823"/>
                    <a:pt x="222125" y="577547"/>
                    <a:pt x="271592" y="576725"/>
                  </a:cubicBezTo>
                  <a:cubicBezTo>
                    <a:pt x="303172" y="576731"/>
                    <a:pt x="334573" y="572079"/>
                    <a:pt x="364796" y="562926"/>
                  </a:cubicBezTo>
                  <a:cubicBezTo>
                    <a:pt x="395075" y="553525"/>
                    <a:pt x="423220" y="538289"/>
                    <a:pt x="447643" y="518079"/>
                  </a:cubicBezTo>
                  <a:cubicBezTo>
                    <a:pt x="473982" y="495748"/>
                    <a:pt x="495851" y="468632"/>
                    <a:pt x="512081" y="438160"/>
                  </a:cubicBezTo>
                  <a:close/>
                  <a:moveTo>
                    <a:pt x="149621" y="141480"/>
                  </a:moveTo>
                  <a:cubicBezTo>
                    <a:pt x="162779" y="124617"/>
                    <a:pt x="179999" y="111364"/>
                    <a:pt x="199675" y="102958"/>
                  </a:cubicBezTo>
                  <a:cubicBezTo>
                    <a:pt x="220347" y="94713"/>
                    <a:pt x="242434" y="90608"/>
                    <a:pt x="264688" y="90884"/>
                  </a:cubicBezTo>
                  <a:cubicBezTo>
                    <a:pt x="305945" y="89625"/>
                    <a:pt x="345533" y="107184"/>
                    <a:pt x="372275" y="138605"/>
                  </a:cubicBezTo>
                  <a:cubicBezTo>
                    <a:pt x="392412" y="161604"/>
                    <a:pt x="405069" y="193227"/>
                    <a:pt x="410822" y="233474"/>
                  </a:cubicBezTo>
                  <a:lnTo>
                    <a:pt x="112225" y="233474"/>
                  </a:lnTo>
                  <a:cubicBezTo>
                    <a:pt x="113605" y="223366"/>
                    <a:pt x="115717" y="213373"/>
                    <a:pt x="118553" y="203576"/>
                  </a:cubicBezTo>
                  <a:cubicBezTo>
                    <a:pt x="124899" y="181106"/>
                    <a:pt x="135439" y="160034"/>
                    <a:pt x="149621" y="141480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6" name="Forma libre 42">
              <a:extLst>
                <a:ext uri="{FF2B5EF4-FFF2-40B4-BE49-F238E27FC236}">
                  <a16:creationId xmlns:a16="http://schemas.microsoft.com/office/drawing/2014/main" id="{B5631275-6787-ED86-3D14-FE1FD6C49837}"/>
                </a:ext>
              </a:extLst>
            </p:cNvPr>
            <p:cNvSpPr/>
            <p:nvPr userDrawn="1"/>
          </p:nvSpPr>
          <p:spPr>
            <a:xfrm>
              <a:off x="7914804" y="5086102"/>
              <a:ext cx="288816" cy="564621"/>
            </a:xfrm>
            <a:custGeom>
              <a:avLst/>
              <a:gdLst>
                <a:gd name="connsiteX0" fmla="*/ 288817 w 288816"/>
                <a:gd name="connsiteY0" fmla="*/ 113278 h 564621"/>
                <a:gd name="connsiteX1" fmla="*/ 288817 w 288816"/>
                <a:gd name="connsiteY1" fmla="*/ 10 h 564621"/>
                <a:gd name="connsiteX2" fmla="*/ 257174 w 288816"/>
                <a:gd name="connsiteY2" fmla="*/ 10 h 564621"/>
                <a:gd name="connsiteX3" fmla="*/ 169148 w 288816"/>
                <a:gd name="connsiteY3" fmla="*/ 25309 h 564621"/>
                <a:gd name="connsiteX4" fmla="*/ 107012 w 288816"/>
                <a:gd name="connsiteY4" fmla="*/ 101778 h 564621"/>
                <a:gd name="connsiteX5" fmla="*/ 107012 w 288816"/>
                <a:gd name="connsiteY5" fmla="*/ 10935 h 564621"/>
                <a:gd name="connsiteX6" fmla="*/ 0 w 288816"/>
                <a:gd name="connsiteY6" fmla="*/ 10935 h 564621"/>
                <a:gd name="connsiteX7" fmla="*/ 0 w 288816"/>
                <a:gd name="connsiteY7" fmla="*/ 564621 h 564621"/>
                <a:gd name="connsiteX8" fmla="*/ 107012 w 288816"/>
                <a:gd name="connsiteY8" fmla="*/ 564621 h 564621"/>
                <a:gd name="connsiteX9" fmla="*/ 107012 w 288816"/>
                <a:gd name="connsiteY9" fmla="*/ 269092 h 564621"/>
                <a:gd name="connsiteX10" fmla="*/ 142682 w 288816"/>
                <a:gd name="connsiteY10" fmla="*/ 155825 h 564621"/>
                <a:gd name="connsiteX11" fmla="*/ 234160 w 288816"/>
                <a:gd name="connsiteY11" fmla="*/ 113278 h 56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8816" h="564621">
                  <a:moveTo>
                    <a:pt x="288817" y="113278"/>
                  </a:moveTo>
                  <a:lnTo>
                    <a:pt x="288817" y="10"/>
                  </a:lnTo>
                  <a:lnTo>
                    <a:pt x="257174" y="10"/>
                  </a:lnTo>
                  <a:cubicBezTo>
                    <a:pt x="225990" y="-346"/>
                    <a:pt x="195383" y="8451"/>
                    <a:pt x="169148" y="25309"/>
                  </a:cubicBezTo>
                  <a:cubicBezTo>
                    <a:pt x="141526" y="44317"/>
                    <a:pt x="119957" y="70863"/>
                    <a:pt x="107012" y="101778"/>
                  </a:cubicBezTo>
                  <a:lnTo>
                    <a:pt x="107012" y="10935"/>
                  </a:lnTo>
                  <a:lnTo>
                    <a:pt x="0" y="10935"/>
                  </a:lnTo>
                  <a:lnTo>
                    <a:pt x="0" y="564621"/>
                  </a:lnTo>
                  <a:lnTo>
                    <a:pt x="107012" y="564621"/>
                  </a:lnTo>
                  <a:lnTo>
                    <a:pt x="107012" y="269092"/>
                  </a:lnTo>
                  <a:cubicBezTo>
                    <a:pt x="107012" y="221945"/>
                    <a:pt x="118518" y="184573"/>
                    <a:pt x="142682" y="155825"/>
                  </a:cubicBezTo>
                  <a:cubicBezTo>
                    <a:pt x="165051" y="128393"/>
                    <a:pt x="198760" y="112714"/>
                    <a:pt x="234160" y="113278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7" name="Forma libre 43">
              <a:extLst>
                <a:ext uri="{FF2B5EF4-FFF2-40B4-BE49-F238E27FC236}">
                  <a16:creationId xmlns:a16="http://schemas.microsoft.com/office/drawing/2014/main" id="{16274F32-2A61-CC51-1373-861B1D05047D}"/>
                </a:ext>
              </a:extLst>
            </p:cNvPr>
            <p:cNvSpPr/>
            <p:nvPr userDrawn="1"/>
          </p:nvSpPr>
          <p:spPr>
            <a:xfrm>
              <a:off x="8208764" y="5086052"/>
              <a:ext cx="533368" cy="758435"/>
            </a:xfrm>
            <a:custGeom>
              <a:avLst/>
              <a:gdLst>
                <a:gd name="connsiteX0" fmla="*/ 120855 w 533368"/>
                <a:gd name="connsiteY0" fmla="*/ 491076 h 758435"/>
                <a:gd name="connsiteX1" fmla="*/ 246277 w 533368"/>
                <a:gd name="connsiteY1" fmla="*/ 525573 h 758435"/>
                <a:gd name="connsiteX2" fmla="*/ 413123 w 533368"/>
                <a:gd name="connsiteY2" fmla="*/ 440479 h 758435"/>
                <a:gd name="connsiteX3" fmla="*/ 425205 w 533368"/>
                <a:gd name="connsiteY3" fmla="*/ 420930 h 758435"/>
                <a:gd name="connsiteX4" fmla="*/ 425205 w 533368"/>
                <a:gd name="connsiteY4" fmla="*/ 499125 h 758435"/>
                <a:gd name="connsiteX5" fmla="*/ 402192 w 533368"/>
                <a:gd name="connsiteY5" fmla="*/ 589969 h 758435"/>
                <a:gd name="connsiteX6" fmla="*/ 341207 w 533368"/>
                <a:gd name="connsiteY6" fmla="*/ 645165 h 758435"/>
                <a:gd name="connsiteX7" fmla="*/ 257209 w 533368"/>
                <a:gd name="connsiteY7" fmla="*/ 663564 h 758435"/>
                <a:gd name="connsiteX8" fmla="*/ 161128 w 533368"/>
                <a:gd name="connsiteY8" fmla="*/ 638265 h 758435"/>
                <a:gd name="connsiteX9" fmla="*/ 90362 w 533368"/>
                <a:gd name="connsiteY9" fmla="*/ 566970 h 758435"/>
                <a:gd name="connsiteX10" fmla="*/ 15569 w 533368"/>
                <a:gd name="connsiteY10" fmla="*/ 626766 h 758435"/>
                <a:gd name="connsiteX11" fmla="*/ 162854 w 533368"/>
                <a:gd name="connsiteY11" fmla="*/ 744633 h 758435"/>
                <a:gd name="connsiteX12" fmla="*/ 399315 w 533368"/>
                <a:gd name="connsiteY12" fmla="*/ 727959 h 758435"/>
                <a:gd name="connsiteX13" fmla="*/ 497122 w 533368"/>
                <a:gd name="connsiteY13" fmla="*/ 638265 h 758435"/>
                <a:gd name="connsiteX14" fmla="*/ 533368 w 533368"/>
                <a:gd name="connsiteY14" fmla="*/ 493950 h 758435"/>
                <a:gd name="connsiteX15" fmla="*/ 533368 w 533368"/>
                <a:gd name="connsiteY15" fmla="*/ 10984 h 758435"/>
                <a:gd name="connsiteX16" fmla="*/ 425205 w 533368"/>
                <a:gd name="connsiteY16" fmla="*/ 10984 h 758435"/>
                <a:gd name="connsiteX17" fmla="*/ 425205 w 533368"/>
                <a:gd name="connsiteY17" fmla="*/ 104127 h 758435"/>
                <a:gd name="connsiteX18" fmla="*/ 413123 w 533368"/>
                <a:gd name="connsiteY18" fmla="*/ 84579 h 758435"/>
                <a:gd name="connsiteX19" fmla="*/ 346385 w 533368"/>
                <a:gd name="connsiteY19" fmla="*/ 23058 h 758435"/>
                <a:gd name="connsiteX20" fmla="*/ 246277 w 533368"/>
                <a:gd name="connsiteY20" fmla="*/ 60 h 758435"/>
                <a:gd name="connsiteX21" fmla="*/ 149046 w 533368"/>
                <a:gd name="connsiteY21" fmla="*/ 19608 h 758435"/>
                <a:gd name="connsiteX22" fmla="*/ 70226 w 533368"/>
                <a:gd name="connsiteY22" fmla="*/ 74804 h 758435"/>
                <a:gd name="connsiteX23" fmla="*/ 18446 w 533368"/>
                <a:gd name="connsiteY23" fmla="*/ 158174 h 758435"/>
                <a:gd name="connsiteX24" fmla="*/ 35 w 533368"/>
                <a:gd name="connsiteY24" fmla="*/ 262816 h 758435"/>
                <a:gd name="connsiteX25" fmla="*/ 32829 w 533368"/>
                <a:gd name="connsiteY25" fmla="*/ 397357 h 758435"/>
                <a:gd name="connsiteX26" fmla="*/ 120855 w 533368"/>
                <a:gd name="connsiteY26" fmla="*/ 491076 h 758435"/>
                <a:gd name="connsiteX27" fmla="*/ 130060 w 533368"/>
                <a:gd name="connsiteY27" fmla="*/ 175997 h 758435"/>
                <a:gd name="connsiteX28" fmla="*/ 186442 w 533368"/>
                <a:gd name="connsiteY28" fmla="*/ 117351 h 758435"/>
                <a:gd name="connsiteX29" fmla="*/ 350412 w 533368"/>
                <a:gd name="connsiteY29" fmla="*/ 117351 h 758435"/>
                <a:gd name="connsiteX30" fmla="*/ 406795 w 533368"/>
                <a:gd name="connsiteY30" fmla="*/ 175997 h 758435"/>
                <a:gd name="connsiteX31" fmla="*/ 427507 w 533368"/>
                <a:gd name="connsiteY31" fmla="*/ 262816 h 758435"/>
                <a:gd name="connsiteX32" fmla="*/ 406795 w 533368"/>
                <a:gd name="connsiteY32" fmla="*/ 348485 h 758435"/>
                <a:gd name="connsiteX33" fmla="*/ 350412 w 533368"/>
                <a:gd name="connsiteY33" fmla="*/ 407131 h 758435"/>
                <a:gd name="connsiteX34" fmla="*/ 186442 w 533368"/>
                <a:gd name="connsiteY34" fmla="*/ 407131 h 758435"/>
                <a:gd name="connsiteX35" fmla="*/ 130060 w 533368"/>
                <a:gd name="connsiteY35" fmla="*/ 348485 h 758435"/>
                <a:gd name="connsiteX36" fmla="*/ 109348 w 533368"/>
                <a:gd name="connsiteY36" fmla="*/ 262816 h 758435"/>
                <a:gd name="connsiteX37" fmla="*/ 130060 w 533368"/>
                <a:gd name="connsiteY37" fmla="*/ 175997 h 758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33368" h="758435">
                  <a:moveTo>
                    <a:pt x="120855" y="491076"/>
                  </a:moveTo>
                  <a:cubicBezTo>
                    <a:pt x="158539" y="514212"/>
                    <a:pt x="202034" y="526177"/>
                    <a:pt x="246277" y="525573"/>
                  </a:cubicBezTo>
                  <a:cubicBezTo>
                    <a:pt x="312958" y="528390"/>
                    <a:pt x="376302" y="496106"/>
                    <a:pt x="413123" y="440479"/>
                  </a:cubicBezTo>
                  <a:cubicBezTo>
                    <a:pt x="417669" y="434310"/>
                    <a:pt x="421753" y="427772"/>
                    <a:pt x="425205" y="420930"/>
                  </a:cubicBezTo>
                  <a:lnTo>
                    <a:pt x="425205" y="499125"/>
                  </a:lnTo>
                  <a:cubicBezTo>
                    <a:pt x="425205" y="535347"/>
                    <a:pt x="417726" y="565820"/>
                    <a:pt x="402192" y="589969"/>
                  </a:cubicBezTo>
                  <a:cubicBezTo>
                    <a:pt x="387809" y="614019"/>
                    <a:pt x="366579" y="633234"/>
                    <a:pt x="341207" y="645165"/>
                  </a:cubicBezTo>
                  <a:cubicBezTo>
                    <a:pt x="314972" y="657521"/>
                    <a:pt x="286263" y="663811"/>
                    <a:pt x="257209" y="663564"/>
                  </a:cubicBezTo>
                  <a:cubicBezTo>
                    <a:pt x="223494" y="663943"/>
                    <a:pt x="190297" y="655204"/>
                    <a:pt x="161128" y="638265"/>
                  </a:cubicBezTo>
                  <a:cubicBezTo>
                    <a:pt x="132247" y="620413"/>
                    <a:pt x="107968" y="595983"/>
                    <a:pt x="90362" y="566970"/>
                  </a:cubicBezTo>
                  <a:lnTo>
                    <a:pt x="15569" y="626766"/>
                  </a:lnTo>
                  <a:cubicBezTo>
                    <a:pt x="46925" y="684164"/>
                    <a:pt x="99970" y="726619"/>
                    <a:pt x="162854" y="744633"/>
                  </a:cubicBezTo>
                  <a:cubicBezTo>
                    <a:pt x="241099" y="767654"/>
                    <a:pt x="325040" y="761732"/>
                    <a:pt x="399315" y="727959"/>
                  </a:cubicBezTo>
                  <a:cubicBezTo>
                    <a:pt x="440049" y="708313"/>
                    <a:pt x="474051" y="677115"/>
                    <a:pt x="497122" y="638265"/>
                  </a:cubicBezTo>
                  <a:cubicBezTo>
                    <a:pt x="521286" y="598593"/>
                    <a:pt x="533368" y="550296"/>
                    <a:pt x="533368" y="493950"/>
                  </a:cubicBezTo>
                  <a:lnTo>
                    <a:pt x="533368" y="10984"/>
                  </a:lnTo>
                  <a:lnTo>
                    <a:pt x="425205" y="10984"/>
                  </a:lnTo>
                  <a:lnTo>
                    <a:pt x="425205" y="104127"/>
                  </a:lnTo>
                  <a:cubicBezTo>
                    <a:pt x="421753" y="97285"/>
                    <a:pt x="417669" y="90748"/>
                    <a:pt x="413123" y="84579"/>
                  </a:cubicBezTo>
                  <a:cubicBezTo>
                    <a:pt x="396036" y="59125"/>
                    <a:pt x="373138" y="38053"/>
                    <a:pt x="346385" y="23058"/>
                  </a:cubicBezTo>
                  <a:cubicBezTo>
                    <a:pt x="315490" y="7137"/>
                    <a:pt x="281027" y="-774"/>
                    <a:pt x="246277" y="60"/>
                  </a:cubicBezTo>
                  <a:cubicBezTo>
                    <a:pt x="212908" y="-21"/>
                    <a:pt x="179827" y="6631"/>
                    <a:pt x="149046" y="19608"/>
                  </a:cubicBezTo>
                  <a:cubicBezTo>
                    <a:pt x="119302" y="32453"/>
                    <a:pt x="92491" y="51237"/>
                    <a:pt x="70226" y="74804"/>
                  </a:cubicBezTo>
                  <a:cubicBezTo>
                    <a:pt x="47845" y="99079"/>
                    <a:pt x="30297" y="127367"/>
                    <a:pt x="18446" y="158174"/>
                  </a:cubicBezTo>
                  <a:cubicBezTo>
                    <a:pt x="6019" y="191648"/>
                    <a:pt x="-253" y="227106"/>
                    <a:pt x="35" y="262816"/>
                  </a:cubicBezTo>
                  <a:cubicBezTo>
                    <a:pt x="-713" y="309727"/>
                    <a:pt x="10564" y="356052"/>
                    <a:pt x="32829" y="397357"/>
                  </a:cubicBezTo>
                  <a:cubicBezTo>
                    <a:pt x="53541" y="435695"/>
                    <a:pt x="83861" y="467991"/>
                    <a:pt x="120855" y="491076"/>
                  </a:cubicBezTo>
                  <a:close/>
                  <a:moveTo>
                    <a:pt x="130060" y="175997"/>
                  </a:moveTo>
                  <a:cubicBezTo>
                    <a:pt x="143063" y="151619"/>
                    <a:pt x="162567" y="131317"/>
                    <a:pt x="186442" y="117351"/>
                  </a:cubicBezTo>
                  <a:cubicBezTo>
                    <a:pt x="237417" y="88995"/>
                    <a:pt x="299438" y="88995"/>
                    <a:pt x="350412" y="117351"/>
                  </a:cubicBezTo>
                  <a:cubicBezTo>
                    <a:pt x="374001" y="131634"/>
                    <a:pt x="393448" y="151855"/>
                    <a:pt x="406795" y="175997"/>
                  </a:cubicBezTo>
                  <a:cubicBezTo>
                    <a:pt x="421006" y="202704"/>
                    <a:pt x="428082" y="232585"/>
                    <a:pt x="427507" y="262816"/>
                  </a:cubicBezTo>
                  <a:cubicBezTo>
                    <a:pt x="428024" y="292674"/>
                    <a:pt x="420890" y="322164"/>
                    <a:pt x="406795" y="348485"/>
                  </a:cubicBezTo>
                  <a:cubicBezTo>
                    <a:pt x="393448" y="372628"/>
                    <a:pt x="374001" y="392849"/>
                    <a:pt x="350412" y="407131"/>
                  </a:cubicBezTo>
                  <a:cubicBezTo>
                    <a:pt x="299438" y="435488"/>
                    <a:pt x="237417" y="435488"/>
                    <a:pt x="186442" y="407131"/>
                  </a:cubicBezTo>
                  <a:cubicBezTo>
                    <a:pt x="162567" y="393166"/>
                    <a:pt x="143063" y="372864"/>
                    <a:pt x="130060" y="348485"/>
                  </a:cubicBezTo>
                  <a:cubicBezTo>
                    <a:pt x="115964" y="322164"/>
                    <a:pt x="108830" y="292674"/>
                    <a:pt x="109348" y="262816"/>
                  </a:cubicBezTo>
                  <a:cubicBezTo>
                    <a:pt x="108773" y="232585"/>
                    <a:pt x="115850" y="202704"/>
                    <a:pt x="130060" y="175997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8" name="Forma libre 44">
              <a:extLst>
                <a:ext uri="{FF2B5EF4-FFF2-40B4-BE49-F238E27FC236}">
                  <a16:creationId xmlns:a16="http://schemas.microsoft.com/office/drawing/2014/main" id="{B50EE21D-F486-E88C-2588-9F4B3CD4E9F6}"/>
                </a:ext>
              </a:extLst>
            </p:cNvPr>
            <p:cNvSpPr/>
            <p:nvPr userDrawn="1"/>
          </p:nvSpPr>
          <p:spPr>
            <a:xfrm>
              <a:off x="8785282" y="5097036"/>
              <a:ext cx="552319" cy="734223"/>
            </a:xfrm>
            <a:custGeom>
              <a:avLst/>
              <a:gdLst>
                <a:gd name="connsiteX0" fmla="*/ 84574 w 552319"/>
                <a:gd name="connsiteY0" fmla="*/ 734224 h 734223"/>
                <a:gd name="connsiteX1" fmla="*/ 202517 w 552319"/>
                <a:gd name="connsiteY1" fmla="*/ 734224 h 734223"/>
                <a:gd name="connsiteX2" fmla="*/ 552319 w 552319"/>
                <a:gd name="connsiteY2" fmla="*/ 0 h 734223"/>
                <a:gd name="connsiteX3" fmla="*/ 434951 w 552319"/>
                <a:gd name="connsiteY3" fmla="*/ 0 h 734223"/>
                <a:gd name="connsiteX4" fmla="*/ 308378 w 552319"/>
                <a:gd name="connsiteY4" fmla="*/ 261607 h 734223"/>
                <a:gd name="connsiteX5" fmla="*/ 276735 w 552319"/>
                <a:gd name="connsiteY5" fmla="*/ 330027 h 734223"/>
                <a:gd name="connsiteX6" fmla="*/ 245091 w 552319"/>
                <a:gd name="connsiteY6" fmla="*/ 260457 h 734223"/>
                <a:gd name="connsiteX7" fmla="*/ 121970 w 552319"/>
                <a:gd name="connsiteY7" fmla="*/ 0 h 734223"/>
                <a:gd name="connsiteX8" fmla="*/ 0 w 552319"/>
                <a:gd name="connsiteY8" fmla="*/ 0 h 734223"/>
                <a:gd name="connsiteX9" fmla="*/ 220928 w 552319"/>
                <a:gd name="connsiteY9" fmla="*/ 449044 h 734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319" h="734223">
                  <a:moveTo>
                    <a:pt x="84574" y="734224"/>
                  </a:moveTo>
                  <a:lnTo>
                    <a:pt x="202517" y="734224"/>
                  </a:lnTo>
                  <a:lnTo>
                    <a:pt x="552319" y="0"/>
                  </a:lnTo>
                  <a:lnTo>
                    <a:pt x="434951" y="0"/>
                  </a:lnTo>
                  <a:lnTo>
                    <a:pt x="308378" y="261607"/>
                  </a:lnTo>
                  <a:cubicBezTo>
                    <a:pt x="300323" y="278281"/>
                    <a:pt x="289968" y="301279"/>
                    <a:pt x="276735" y="330027"/>
                  </a:cubicBezTo>
                  <a:lnTo>
                    <a:pt x="245091" y="260457"/>
                  </a:lnTo>
                  <a:lnTo>
                    <a:pt x="121970" y="0"/>
                  </a:lnTo>
                  <a:lnTo>
                    <a:pt x="0" y="0"/>
                  </a:lnTo>
                  <a:lnTo>
                    <a:pt x="220928" y="449044"/>
                  </a:ln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9" name="Forma libre 45">
              <a:extLst>
                <a:ext uri="{FF2B5EF4-FFF2-40B4-BE49-F238E27FC236}">
                  <a16:creationId xmlns:a16="http://schemas.microsoft.com/office/drawing/2014/main" id="{6F7123C6-3A0C-9F28-C8B1-95FB04040C98}"/>
                </a:ext>
              </a:extLst>
            </p:cNvPr>
            <p:cNvSpPr/>
            <p:nvPr userDrawn="1"/>
          </p:nvSpPr>
          <p:spPr>
            <a:xfrm>
              <a:off x="4699847" y="5777789"/>
              <a:ext cx="636317" cy="762971"/>
            </a:xfrm>
            <a:custGeom>
              <a:avLst/>
              <a:gdLst>
                <a:gd name="connsiteX0" fmla="*/ 524128 w 636317"/>
                <a:gd name="connsiteY0" fmla="*/ 475492 h 762971"/>
                <a:gd name="connsiteX1" fmla="*/ 524128 w 636317"/>
                <a:gd name="connsiteY1" fmla="*/ 573235 h 762971"/>
                <a:gd name="connsiteX2" fmla="*/ 466595 w 636317"/>
                <a:gd name="connsiteY2" fmla="*/ 493891 h 762971"/>
                <a:gd name="connsiteX3" fmla="*/ 101259 w 636317"/>
                <a:gd name="connsiteY3" fmla="*/ 0 h 762971"/>
                <a:gd name="connsiteX4" fmla="*/ 0 w 636317"/>
                <a:gd name="connsiteY4" fmla="*/ 0 h 762971"/>
                <a:gd name="connsiteX5" fmla="*/ 0 w 636317"/>
                <a:gd name="connsiteY5" fmla="*/ 762972 h 762971"/>
                <a:gd name="connsiteX6" fmla="*/ 112190 w 636317"/>
                <a:gd name="connsiteY6" fmla="*/ 762972 h 762971"/>
                <a:gd name="connsiteX7" fmla="*/ 112190 w 636317"/>
                <a:gd name="connsiteY7" fmla="*/ 189737 h 762971"/>
                <a:gd name="connsiteX8" fmla="*/ 169723 w 636317"/>
                <a:gd name="connsiteY8" fmla="*/ 269081 h 762971"/>
                <a:gd name="connsiteX9" fmla="*/ 535059 w 636317"/>
                <a:gd name="connsiteY9" fmla="*/ 762972 h 762971"/>
                <a:gd name="connsiteX10" fmla="*/ 636318 w 636317"/>
                <a:gd name="connsiteY10" fmla="*/ 762972 h 762971"/>
                <a:gd name="connsiteX11" fmla="*/ 636318 w 636317"/>
                <a:gd name="connsiteY11" fmla="*/ 0 h 762971"/>
                <a:gd name="connsiteX12" fmla="*/ 524128 w 636317"/>
                <a:gd name="connsiteY12" fmla="*/ 0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36317" h="762971">
                  <a:moveTo>
                    <a:pt x="524128" y="475492"/>
                  </a:moveTo>
                  <a:lnTo>
                    <a:pt x="524128" y="573235"/>
                  </a:lnTo>
                  <a:lnTo>
                    <a:pt x="466595" y="493891"/>
                  </a:lnTo>
                  <a:lnTo>
                    <a:pt x="101259" y="0"/>
                  </a:lnTo>
                  <a:lnTo>
                    <a:pt x="0" y="0"/>
                  </a:lnTo>
                  <a:lnTo>
                    <a:pt x="0" y="762972"/>
                  </a:lnTo>
                  <a:lnTo>
                    <a:pt x="112190" y="762972"/>
                  </a:lnTo>
                  <a:lnTo>
                    <a:pt x="112190" y="189737"/>
                  </a:lnTo>
                  <a:cubicBezTo>
                    <a:pt x="135778" y="223084"/>
                    <a:pt x="155340" y="249533"/>
                    <a:pt x="169723" y="269081"/>
                  </a:cubicBezTo>
                  <a:lnTo>
                    <a:pt x="535059" y="762972"/>
                  </a:lnTo>
                  <a:lnTo>
                    <a:pt x="636318" y="762972"/>
                  </a:lnTo>
                  <a:lnTo>
                    <a:pt x="636318" y="0"/>
                  </a:lnTo>
                  <a:lnTo>
                    <a:pt x="524128" y="0"/>
                  </a:ln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34" name="Forma libre 46">
              <a:extLst>
                <a:ext uri="{FF2B5EF4-FFF2-40B4-BE49-F238E27FC236}">
                  <a16:creationId xmlns:a16="http://schemas.microsoft.com/office/drawing/2014/main" id="{992A4B7A-644A-0E07-DA11-C80E828A47B3}"/>
                </a:ext>
              </a:extLst>
            </p:cNvPr>
            <p:cNvSpPr/>
            <p:nvPr userDrawn="1"/>
          </p:nvSpPr>
          <p:spPr>
            <a:xfrm>
              <a:off x="5423005" y="5976119"/>
              <a:ext cx="521901" cy="576752"/>
            </a:xfrm>
            <a:custGeom>
              <a:avLst/>
              <a:gdLst>
                <a:gd name="connsiteX0" fmla="*/ 397590 w 521901"/>
                <a:gd name="connsiteY0" fmla="*/ 35678 h 576752"/>
                <a:gd name="connsiteX1" fmla="*/ 265838 w 521901"/>
                <a:gd name="connsiteY1" fmla="*/ 31 h 576752"/>
                <a:gd name="connsiteX2" fmla="*/ 158251 w 521901"/>
                <a:gd name="connsiteY2" fmla="*/ 20154 h 576752"/>
                <a:gd name="connsiteX3" fmla="*/ 74253 w 521901"/>
                <a:gd name="connsiteY3" fmla="*/ 78800 h 576752"/>
                <a:gd name="connsiteX4" fmla="*/ 19021 w 521901"/>
                <a:gd name="connsiteY4" fmla="*/ 169644 h 576752"/>
                <a:gd name="connsiteX5" fmla="*/ 35 w 521901"/>
                <a:gd name="connsiteY5" fmla="*/ 288086 h 576752"/>
                <a:gd name="connsiteX6" fmla="*/ 34555 w 521901"/>
                <a:gd name="connsiteY6" fmla="*/ 438725 h 576752"/>
                <a:gd name="connsiteX7" fmla="*/ 130635 w 521901"/>
                <a:gd name="connsiteY7" fmla="*/ 539918 h 576752"/>
                <a:gd name="connsiteX8" fmla="*/ 271592 w 521901"/>
                <a:gd name="connsiteY8" fmla="*/ 576715 h 576752"/>
                <a:gd name="connsiteX9" fmla="*/ 364796 w 521901"/>
                <a:gd name="connsiteY9" fmla="*/ 562916 h 576752"/>
                <a:gd name="connsiteX10" fmla="*/ 447644 w 521901"/>
                <a:gd name="connsiteY10" fmla="*/ 518070 h 576752"/>
                <a:gd name="connsiteX11" fmla="*/ 512081 w 521901"/>
                <a:gd name="connsiteY11" fmla="*/ 438150 h 576752"/>
                <a:gd name="connsiteX12" fmla="*/ 429233 w 521901"/>
                <a:gd name="connsiteY12" fmla="*/ 386979 h 576752"/>
                <a:gd name="connsiteX13" fmla="*/ 387809 w 521901"/>
                <a:gd name="connsiteY13" fmla="*/ 442175 h 576752"/>
                <a:gd name="connsiteX14" fmla="*/ 334303 w 521901"/>
                <a:gd name="connsiteY14" fmla="*/ 472648 h 576752"/>
                <a:gd name="connsiteX15" fmla="*/ 271592 w 521901"/>
                <a:gd name="connsiteY15" fmla="*/ 481847 h 576752"/>
                <a:gd name="connsiteX16" fmla="*/ 187593 w 521901"/>
                <a:gd name="connsiteY16" fmla="*/ 459999 h 576752"/>
                <a:gd name="connsiteX17" fmla="*/ 128909 w 521901"/>
                <a:gd name="connsiteY17" fmla="*/ 395028 h 576752"/>
                <a:gd name="connsiteX18" fmla="*/ 108773 w 521901"/>
                <a:gd name="connsiteY18" fmla="*/ 312809 h 576752"/>
                <a:gd name="connsiteX19" fmla="*/ 520711 w 521901"/>
                <a:gd name="connsiteY19" fmla="*/ 312809 h 576752"/>
                <a:gd name="connsiteX20" fmla="*/ 521861 w 521901"/>
                <a:gd name="connsiteY20" fmla="*/ 297860 h 576752"/>
                <a:gd name="connsiteX21" fmla="*/ 521861 w 521901"/>
                <a:gd name="connsiteY21" fmla="*/ 283486 h 576752"/>
                <a:gd name="connsiteX22" fmla="*/ 489067 w 521901"/>
                <a:gd name="connsiteY22" fmla="*/ 134571 h 576752"/>
                <a:gd name="connsiteX23" fmla="*/ 397590 w 521901"/>
                <a:gd name="connsiteY23" fmla="*/ 35678 h 576752"/>
                <a:gd name="connsiteX24" fmla="*/ 149621 w 521901"/>
                <a:gd name="connsiteY24" fmla="*/ 141471 h 576752"/>
                <a:gd name="connsiteX25" fmla="*/ 199675 w 521901"/>
                <a:gd name="connsiteY25" fmla="*/ 102948 h 576752"/>
                <a:gd name="connsiteX26" fmla="*/ 264688 w 521901"/>
                <a:gd name="connsiteY26" fmla="*/ 90874 h 576752"/>
                <a:gd name="connsiteX27" fmla="*/ 372275 w 521901"/>
                <a:gd name="connsiteY27" fmla="*/ 138596 h 576752"/>
                <a:gd name="connsiteX28" fmla="*/ 410822 w 521901"/>
                <a:gd name="connsiteY28" fmla="*/ 233464 h 576752"/>
                <a:gd name="connsiteX29" fmla="*/ 112225 w 521901"/>
                <a:gd name="connsiteY29" fmla="*/ 233464 h 576752"/>
                <a:gd name="connsiteX30" fmla="*/ 118553 w 521901"/>
                <a:gd name="connsiteY30" fmla="*/ 203566 h 576752"/>
                <a:gd name="connsiteX31" fmla="*/ 149621 w 521901"/>
                <a:gd name="connsiteY31" fmla="*/ 141471 h 576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21901" h="576752">
                  <a:moveTo>
                    <a:pt x="397590" y="35678"/>
                  </a:moveTo>
                  <a:cubicBezTo>
                    <a:pt x="357898" y="11656"/>
                    <a:pt x="312233" y="-700"/>
                    <a:pt x="265838" y="31"/>
                  </a:cubicBezTo>
                  <a:cubicBezTo>
                    <a:pt x="229011" y="-291"/>
                    <a:pt x="192472" y="6545"/>
                    <a:pt x="158251" y="20154"/>
                  </a:cubicBezTo>
                  <a:cubicBezTo>
                    <a:pt x="126447" y="33602"/>
                    <a:pt x="97830" y="53582"/>
                    <a:pt x="74253" y="78800"/>
                  </a:cubicBezTo>
                  <a:cubicBezTo>
                    <a:pt x="49669" y="104874"/>
                    <a:pt x="30850" y="135825"/>
                    <a:pt x="19021" y="169644"/>
                  </a:cubicBezTo>
                  <a:cubicBezTo>
                    <a:pt x="5886" y="207729"/>
                    <a:pt x="-535" y="247804"/>
                    <a:pt x="35" y="288086"/>
                  </a:cubicBezTo>
                  <a:cubicBezTo>
                    <a:pt x="35" y="345007"/>
                    <a:pt x="11541" y="395603"/>
                    <a:pt x="34555" y="438725"/>
                  </a:cubicBezTo>
                  <a:cubicBezTo>
                    <a:pt x="56682" y="480628"/>
                    <a:pt x="89925" y="515638"/>
                    <a:pt x="130635" y="539918"/>
                  </a:cubicBezTo>
                  <a:cubicBezTo>
                    <a:pt x="173377" y="564814"/>
                    <a:pt x="222125" y="577538"/>
                    <a:pt x="271592" y="576715"/>
                  </a:cubicBezTo>
                  <a:cubicBezTo>
                    <a:pt x="303172" y="576721"/>
                    <a:pt x="334574" y="572070"/>
                    <a:pt x="364796" y="562916"/>
                  </a:cubicBezTo>
                  <a:cubicBezTo>
                    <a:pt x="395075" y="553516"/>
                    <a:pt x="423221" y="538279"/>
                    <a:pt x="447644" y="518070"/>
                  </a:cubicBezTo>
                  <a:cubicBezTo>
                    <a:pt x="473982" y="495738"/>
                    <a:pt x="495851" y="468623"/>
                    <a:pt x="512081" y="438150"/>
                  </a:cubicBezTo>
                  <a:lnTo>
                    <a:pt x="429233" y="386979"/>
                  </a:lnTo>
                  <a:cubicBezTo>
                    <a:pt x="418952" y="407775"/>
                    <a:pt x="404908" y="426490"/>
                    <a:pt x="387809" y="442175"/>
                  </a:cubicBezTo>
                  <a:cubicBezTo>
                    <a:pt x="372350" y="456031"/>
                    <a:pt x="354112" y="466421"/>
                    <a:pt x="334303" y="472648"/>
                  </a:cubicBezTo>
                  <a:cubicBezTo>
                    <a:pt x="313954" y="478719"/>
                    <a:pt x="292828" y="481818"/>
                    <a:pt x="271592" y="481847"/>
                  </a:cubicBezTo>
                  <a:cubicBezTo>
                    <a:pt x="242135" y="482267"/>
                    <a:pt x="213109" y="474718"/>
                    <a:pt x="187593" y="459999"/>
                  </a:cubicBezTo>
                  <a:cubicBezTo>
                    <a:pt x="162031" y="444624"/>
                    <a:pt x="141607" y="422011"/>
                    <a:pt x="128909" y="395028"/>
                  </a:cubicBezTo>
                  <a:cubicBezTo>
                    <a:pt x="117104" y="369126"/>
                    <a:pt x="110269" y="341235"/>
                    <a:pt x="108773" y="312809"/>
                  </a:cubicBezTo>
                  <a:lnTo>
                    <a:pt x="520711" y="312809"/>
                  </a:lnTo>
                  <a:cubicBezTo>
                    <a:pt x="521649" y="307881"/>
                    <a:pt x="522034" y="302868"/>
                    <a:pt x="521861" y="297860"/>
                  </a:cubicBezTo>
                  <a:lnTo>
                    <a:pt x="521861" y="283486"/>
                  </a:lnTo>
                  <a:cubicBezTo>
                    <a:pt x="521861" y="226565"/>
                    <a:pt x="510930" y="177118"/>
                    <a:pt x="489067" y="134571"/>
                  </a:cubicBezTo>
                  <a:cubicBezTo>
                    <a:pt x="468223" y="93853"/>
                    <a:pt x="436574" y="59642"/>
                    <a:pt x="397590" y="35678"/>
                  </a:cubicBezTo>
                  <a:close/>
                  <a:moveTo>
                    <a:pt x="149621" y="141471"/>
                  </a:moveTo>
                  <a:cubicBezTo>
                    <a:pt x="162779" y="124607"/>
                    <a:pt x="179999" y="111354"/>
                    <a:pt x="199675" y="102948"/>
                  </a:cubicBezTo>
                  <a:cubicBezTo>
                    <a:pt x="220347" y="94704"/>
                    <a:pt x="242434" y="90598"/>
                    <a:pt x="264688" y="90874"/>
                  </a:cubicBezTo>
                  <a:cubicBezTo>
                    <a:pt x="305945" y="89615"/>
                    <a:pt x="345533" y="107174"/>
                    <a:pt x="372275" y="138596"/>
                  </a:cubicBezTo>
                  <a:cubicBezTo>
                    <a:pt x="392412" y="161594"/>
                    <a:pt x="405069" y="193217"/>
                    <a:pt x="410822" y="233464"/>
                  </a:cubicBezTo>
                  <a:lnTo>
                    <a:pt x="112225" y="233464"/>
                  </a:lnTo>
                  <a:cubicBezTo>
                    <a:pt x="113606" y="223356"/>
                    <a:pt x="115717" y="213364"/>
                    <a:pt x="118553" y="203566"/>
                  </a:cubicBezTo>
                  <a:cubicBezTo>
                    <a:pt x="124899" y="181097"/>
                    <a:pt x="135439" y="160025"/>
                    <a:pt x="149621" y="141471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35" name="Forma libre 47">
              <a:extLst>
                <a:ext uri="{FF2B5EF4-FFF2-40B4-BE49-F238E27FC236}">
                  <a16:creationId xmlns:a16="http://schemas.microsoft.com/office/drawing/2014/main" id="{7D065DF0-B5EE-BE53-E828-F3C7FA877AFB}"/>
                </a:ext>
              </a:extLst>
            </p:cNvPr>
            <p:cNvSpPr/>
            <p:nvPr userDrawn="1"/>
          </p:nvSpPr>
          <p:spPr>
            <a:xfrm>
              <a:off x="5948318" y="5805387"/>
              <a:ext cx="337719" cy="735373"/>
            </a:xfrm>
            <a:custGeom>
              <a:avLst/>
              <a:gdLst>
                <a:gd name="connsiteX0" fmla="*/ 209996 w 337719"/>
                <a:gd name="connsiteY0" fmla="*/ 0 h 735373"/>
                <a:gd name="connsiteX1" fmla="*/ 102409 w 337719"/>
                <a:gd name="connsiteY1" fmla="*/ 64971 h 735373"/>
                <a:gd name="connsiteX2" fmla="*/ 102409 w 337719"/>
                <a:gd name="connsiteY2" fmla="*/ 181687 h 735373"/>
                <a:gd name="connsiteX3" fmla="*/ 0 w 337719"/>
                <a:gd name="connsiteY3" fmla="*/ 181687 h 735373"/>
                <a:gd name="connsiteX4" fmla="*/ 0 w 337719"/>
                <a:gd name="connsiteY4" fmla="*/ 271381 h 735373"/>
                <a:gd name="connsiteX5" fmla="*/ 102409 w 337719"/>
                <a:gd name="connsiteY5" fmla="*/ 271381 h 735373"/>
                <a:gd name="connsiteX6" fmla="*/ 102409 w 337719"/>
                <a:gd name="connsiteY6" fmla="*/ 564036 h 735373"/>
                <a:gd name="connsiteX7" fmla="*/ 121395 w 337719"/>
                <a:gd name="connsiteY7" fmla="*/ 653730 h 735373"/>
                <a:gd name="connsiteX8" fmla="*/ 177777 w 337719"/>
                <a:gd name="connsiteY8" fmla="*/ 714100 h 735373"/>
                <a:gd name="connsiteX9" fmla="*/ 269255 w 337719"/>
                <a:gd name="connsiteY9" fmla="*/ 735374 h 735373"/>
                <a:gd name="connsiteX10" fmla="*/ 337720 w 337719"/>
                <a:gd name="connsiteY10" fmla="*/ 735374 h 735373"/>
                <a:gd name="connsiteX11" fmla="*/ 337720 w 337719"/>
                <a:gd name="connsiteY11" fmla="*/ 641655 h 735373"/>
                <a:gd name="connsiteX12" fmla="*/ 281337 w 337719"/>
                <a:gd name="connsiteY12" fmla="*/ 641655 h 735373"/>
                <a:gd name="connsiteX13" fmla="*/ 227256 w 337719"/>
                <a:gd name="connsiteY13" fmla="*/ 619807 h 735373"/>
                <a:gd name="connsiteX14" fmla="*/ 209996 w 337719"/>
                <a:gd name="connsiteY14" fmla="*/ 556561 h 735373"/>
                <a:gd name="connsiteX15" fmla="*/ 209996 w 337719"/>
                <a:gd name="connsiteY15" fmla="*/ 271381 h 735373"/>
                <a:gd name="connsiteX16" fmla="*/ 337720 w 337719"/>
                <a:gd name="connsiteY16" fmla="*/ 271381 h 735373"/>
                <a:gd name="connsiteX17" fmla="*/ 337720 w 337719"/>
                <a:gd name="connsiteY17" fmla="*/ 181687 h 735373"/>
                <a:gd name="connsiteX18" fmla="*/ 209996 w 337719"/>
                <a:gd name="connsiteY18" fmla="*/ 181687 h 73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37719" h="735373">
                  <a:moveTo>
                    <a:pt x="209996" y="0"/>
                  </a:moveTo>
                  <a:lnTo>
                    <a:pt x="102409" y="64971"/>
                  </a:lnTo>
                  <a:lnTo>
                    <a:pt x="102409" y="181687"/>
                  </a:lnTo>
                  <a:lnTo>
                    <a:pt x="0" y="181687"/>
                  </a:lnTo>
                  <a:lnTo>
                    <a:pt x="0" y="271381"/>
                  </a:lnTo>
                  <a:lnTo>
                    <a:pt x="102409" y="271381"/>
                  </a:lnTo>
                  <a:lnTo>
                    <a:pt x="102409" y="564036"/>
                  </a:lnTo>
                  <a:cubicBezTo>
                    <a:pt x="101891" y="594980"/>
                    <a:pt x="108381" y="625643"/>
                    <a:pt x="121395" y="653730"/>
                  </a:cubicBezTo>
                  <a:cubicBezTo>
                    <a:pt x="133672" y="679074"/>
                    <a:pt x="153326" y="700112"/>
                    <a:pt x="177777" y="714100"/>
                  </a:cubicBezTo>
                  <a:cubicBezTo>
                    <a:pt x="201942" y="727899"/>
                    <a:pt x="232434" y="735374"/>
                    <a:pt x="269255" y="735374"/>
                  </a:cubicBezTo>
                  <a:lnTo>
                    <a:pt x="337720" y="735374"/>
                  </a:lnTo>
                  <a:lnTo>
                    <a:pt x="337720" y="641655"/>
                  </a:lnTo>
                  <a:lnTo>
                    <a:pt x="281337" y="641655"/>
                  </a:lnTo>
                  <a:cubicBezTo>
                    <a:pt x="256598" y="641655"/>
                    <a:pt x="238187" y="634181"/>
                    <a:pt x="227256" y="619807"/>
                  </a:cubicBezTo>
                  <a:cubicBezTo>
                    <a:pt x="216325" y="605433"/>
                    <a:pt x="209996" y="584159"/>
                    <a:pt x="209996" y="556561"/>
                  </a:cubicBezTo>
                  <a:lnTo>
                    <a:pt x="209996" y="271381"/>
                  </a:lnTo>
                  <a:lnTo>
                    <a:pt x="337720" y="271381"/>
                  </a:lnTo>
                  <a:lnTo>
                    <a:pt x="337720" y="181687"/>
                  </a:lnTo>
                  <a:lnTo>
                    <a:pt x="209996" y="181687"/>
                  </a:ln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40" name="Forma libre 48">
              <a:extLst>
                <a:ext uri="{FF2B5EF4-FFF2-40B4-BE49-F238E27FC236}">
                  <a16:creationId xmlns:a16="http://schemas.microsoft.com/office/drawing/2014/main" id="{CA7CDFDC-76A9-F2D0-0614-9AAC36B382CC}"/>
                </a:ext>
              </a:extLst>
            </p:cNvPr>
            <p:cNvSpPr/>
            <p:nvPr userDrawn="1"/>
          </p:nvSpPr>
          <p:spPr>
            <a:xfrm>
              <a:off x="6318257" y="5987074"/>
              <a:ext cx="802588" cy="553686"/>
            </a:xfrm>
            <a:custGeom>
              <a:avLst/>
              <a:gdLst>
                <a:gd name="connsiteX0" fmla="*/ 602948 w 802588"/>
                <a:gd name="connsiteY0" fmla="*/ 297829 h 553686"/>
                <a:gd name="connsiteX1" fmla="*/ 589140 w 802588"/>
                <a:gd name="connsiteY1" fmla="*/ 344976 h 553686"/>
                <a:gd name="connsiteX2" fmla="*/ 574757 w 802588"/>
                <a:gd name="connsiteY2" fmla="*/ 396722 h 553686"/>
                <a:gd name="connsiteX3" fmla="*/ 543114 w 802588"/>
                <a:gd name="connsiteY3" fmla="*/ 298404 h 553686"/>
                <a:gd name="connsiteX4" fmla="*/ 448184 w 802588"/>
                <a:gd name="connsiteY4" fmla="*/ 0 h 553686"/>
                <a:gd name="connsiteX5" fmla="*/ 355555 w 802588"/>
                <a:gd name="connsiteY5" fmla="*/ 0 h 553686"/>
                <a:gd name="connsiteX6" fmla="*/ 261776 w 802588"/>
                <a:gd name="connsiteY6" fmla="*/ 297829 h 553686"/>
                <a:gd name="connsiteX7" fmla="*/ 247393 w 802588"/>
                <a:gd name="connsiteY7" fmla="*/ 346126 h 553686"/>
                <a:gd name="connsiteX8" fmla="*/ 231284 w 802588"/>
                <a:gd name="connsiteY8" fmla="*/ 397872 h 553686"/>
                <a:gd name="connsiteX9" fmla="*/ 216325 w 802588"/>
                <a:gd name="connsiteY9" fmla="*/ 346126 h 553686"/>
                <a:gd name="connsiteX10" fmla="*/ 201942 w 802588"/>
                <a:gd name="connsiteY10" fmla="*/ 297829 h 553686"/>
                <a:gd name="connsiteX11" fmla="*/ 113916 w 802588"/>
                <a:gd name="connsiteY11" fmla="*/ 0 h 553686"/>
                <a:gd name="connsiteX12" fmla="*/ 0 w 802588"/>
                <a:gd name="connsiteY12" fmla="*/ 0 h 553686"/>
                <a:gd name="connsiteX13" fmla="*/ 176052 w 802588"/>
                <a:gd name="connsiteY13" fmla="*/ 553686 h 553686"/>
                <a:gd name="connsiteX14" fmla="*/ 277310 w 802588"/>
                <a:gd name="connsiteY14" fmla="*/ 553686 h 553686"/>
                <a:gd name="connsiteX15" fmla="*/ 371089 w 802588"/>
                <a:gd name="connsiteY15" fmla="*/ 256432 h 553686"/>
                <a:gd name="connsiteX16" fmla="*/ 400431 w 802588"/>
                <a:gd name="connsiteY16" fmla="*/ 159264 h 553686"/>
                <a:gd name="connsiteX17" fmla="*/ 432074 w 802588"/>
                <a:gd name="connsiteY17" fmla="*/ 256432 h 553686"/>
                <a:gd name="connsiteX18" fmla="*/ 525854 w 802588"/>
                <a:gd name="connsiteY18" fmla="*/ 553686 h 553686"/>
                <a:gd name="connsiteX19" fmla="*/ 628263 w 802588"/>
                <a:gd name="connsiteY19" fmla="*/ 553686 h 553686"/>
                <a:gd name="connsiteX20" fmla="*/ 802589 w 802588"/>
                <a:gd name="connsiteY20" fmla="*/ 0 h 553686"/>
                <a:gd name="connsiteX21" fmla="*/ 691550 w 802588"/>
                <a:gd name="connsiteY21" fmla="*/ 0 h 553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02588" h="553686">
                  <a:moveTo>
                    <a:pt x="602948" y="297829"/>
                  </a:moveTo>
                  <a:cubicBezTo>
                    <a:pt x="597770" y="313353"/>
                    <a:pt x="593168" y="329452"/>
                    <a:pt x="589140" y="344976"/>
                  </a:cubicBezTo>
                  <a:cubicBezTo>
                    <a:pt x="585113" y="360500"/>
                    <a:pt x="579935" y="377749"/>
                    <a:pt x="574757" y="396722"/>
                  </a:cubicBezTo>
                  <a:lnTo>
                    <a:pt x="543114" y="298404"/>
                  </a:lnTo>
                  <a:lnTo>
                    <a:pt x="448184" y="0"/>
                  </a:lnTo>
                  <a:lnTo>
                    <a:pt x="355555" y="0"/>
                  </a:lnTo>
                  <a:lnTo>
                    <a:pt x="261776" y="297829"/>
                  </a:lnTo>
                  <a:cubicBezTo>
                    <a:pt x="256598" y="314503"/>
                    <a:pt x="251995" y="330602"/>
                    <a:pt x="247393" y="346126"/>
                  </a:cubicBezTo>
                  <a:cubicBezTo>
                    <a:pt x="242790" y="361650"/>
                    <a:pt x="237037" y="378899"/>
                    <a:pt x="231284" y="397872"/>
                  </a:cubicBezTo>
                  <a:cubicBezTo>
                    <a:pt x="225530" y="378899"/>
                    <a:pt x="220352" y="361650"/>
                    <a:pt x="216325" y="346126"/>
                  </a:cubicBezTo>
                  <a:cubicBezTo>
                    <a:pt x="212297" y="330602"/>
                    <a:pt x="207120" y="314503"/>
                    <a:pt x="201942" y="297829"/>
                  </a:cubicBezTo>
                  <a:lnTo>
                    <a:pt x="113916" y="0"/>
                  </a:lnTo>
                  <a:lnTo>
                    <a:pt x="0" y="0"/>
                  </a:lnTo>
                  <a:lnTo>
                    <a:pt x="176052" y="553686"/>
                  </a:lnTo>
                  <a:lnTo>
                    <a:pt x="277310" y="553686"/>
                  </a:lnTo>
                  <a:lnTo>
                    <a:pt x="371089" y="256432"/>
                  </a:lnTo>
                  <a:cubicBezTo>
                    <a:pt x="379144" y="232284"/>
                    <a:pt x="388925" y="200086"/>
                    <a:pt x="400431" y="159264"/>
                  </a:cubicBezTo>
                  <a:cubicBezTo>
                    <a:pt x="414239" y="200086"/>
                    <a:pt x="424595" y="232284"/>
                    <a:pt x="432074" y="256432"/>
                  </a:cubicBezTo>
                  <a:lnTo>
                    <a:pt x="525854" y="553686"/>
                  </a:lnTo>
                  <a:lnTo>
                    <a:pt x="628263" y="553686"/>
                  </a:lnTo>
                  <a:lnTo>
                    <a:pt x="802589" y="0"/>
                  </a:lnTo>
                  <a:lnTo>
                    <a:pt x="691550" y="0"/>
                  </a:ln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41" name="Forma libre 49">
              <a:extLst>
                <a:ext uri="{FF2B5EF4-FFF2-40B4-BE49-F238E27FC236}">
                  <a16:creationId xmlns:a16="http://schemas.microsoft.com/office/drawing/2014/main" id="{621849C0-98B5-6F3B-211F-9D36720DCAEF}"/>
                </a:ext>
              </a:extLst>
            </p:cNvPr>
            <p:cNvSpPr/>
            <p:nvPr userDrawn="1"/>
          </p:nvSpPr>
          <p:spPr>
            <a:xfrm>
              <a:off x="7121367" y="5976093"/>
              <a:ext cx="561603" cy="576767"/>
            </a:xfrm>
            <a:custGeom>
              <a:avLst/>
              <a:gdLst>
                <a:gd name="connsiteX0" fmla="*/ 425224 w 561603"/>
                <a:gd name="connsiteY0" fmla="*/ 36279 h 576767"/>
                <a:gd name="connsiteX1" fmla="*/ 280240 w 561603"/>
                <a:gd name="connsiteY1" fmla="*/ 57 h 576767"/>
                <a:gd name="connsiteX2" fmla="*/ 169201 w 561603"/>
                <a:gd name="connsiteY2" fmla="*/ 20755 h 576767"/>
                <a:gd name="connsiteX3" fmla="*/ 79449 w 561603"/>
                <a:gd name="connsiteY3" fmla="*/ 80551 h 576767"/>
                <a:gd name="connsiteX4" fmla="*/ 20766 w 561603"/>
                <a:gd name="connsiteY4" fmla="*/ 171970 h 576767"/>
                <a:gd name="connsiteX5" fmla="*/ 53 w 561603"/>
                <a:gd name="connsiteY5" fmla="*/ 288112 h 576767"/>
                <a:gd name="connsiteX6" fmla="*/ 36299 w 561603"/>
                <a:gd name="connsiteY6" fmla="*/ 438176 h 576767"/>
                <a:gd name="connsiteX7" fmla="*/ 136982 w 561603"/>
                <a:gd name="connsiteY7" fmla="*/ 539944 h 576767"/>
                <a:gd name="connsiteX8" fmla="*/ 281391 w 561603"/>
                <a:gd name="connsiteY8" fmla="*/ 576742 h 576767"/>
                <a:gd name="connsiteX9" fmla="*/ 392430 w 561603"/>
                <a:gd name="connsiteY9" fmla="*/ 555468 h 576767"/>
                <a:gd name="connsiteX10" fmla="*/ 481607 w 561603"/>
                <a:gd name="connsiteY10" fmla="*/ 495672 h 576767"/>
                <a:gd name="connsiteX11" fmla="*/ 540866 w 561603"/>
                <a:gd name="connsiteY11" fmla="*/ 404829 h 576767"/>
                <a:gd name="connsiteX12" fmla="*/ 561578 w 561603"/>
                <a:gd name="connsiteY12" fmla="*/ 288112 h 576767"/>
                <a:gd name="connsiteX13" fmla="*/ 524757 w 561603"/>
                <a:gd name="connsiteY13" fmla="*/ 136897 h 576767"/>
                <a:gd name="connsiteX14" fmla="*/ 425224 w 561603"/>
                <a:gd name="connsiteY14" fmla="*/ 36279 h 576767"/>
                <a:gd name="connsiteX15" fmla="*/ 439607 w 561603"/>
                <a:gd name="connsiteY15" fmla="*/ 368606 h 576767"/>
                <a:gd name="connsiteX16" fmla="*/ 403362 w 561603"/>
                <a:gd name="connsiteY16" fmla="*/ 428977 h 576767"/>
                <a:gd name="connsiteX17" fmla="*/ 348705 w 561603"/>
                <a:gd name="connsiteY17" fmla="*/ 466349 h 576767"/>
                <a:gd name="connsiteX18" fmla="*/ 280240 w 561603"/>
                <a:gd name="connsiteY18" fmla="*/ 479574 h 576767"/>
                <a:gd name="connsiteX19" fmla="*/ 193365 w 561603"/>
                <a:gd name="connsiteY19" fmla="*/ 456575 h 576767"/>
                <a:gd name="connsiteX20" fmla="*/ 132380 w 561603"/>
                <a:gd name="connsiteY20" fmla="*/ 391030 h 576767"/>
                <a:gd name="connsiteX21" fmla="*/ 109942 w 561603"/>
                <a:gd name="connsiteY21" fmla="*/ 288112 h 576767"/>
                <a:gd name="connsiteX22" fmla="*/ 122599 w 561603"/>
                <a:gd name="connsiteY22" fmla="*/ 207042 h 576767"/>
                <a:gd name="connsiteX23" fmla="*/ 158270 w 561603"/>
                <a:gd name="connsiteY23" fmla="*/ 147247 h 576767"/>
                <a:gd name="connsiteX24" fmla="*/ 212351 w 561603"/>
                <a:gd name="connsiteY24" fmla="*/ 109874 h 576767"/>
                <a:gd name="connsiteX25" fmla="*/ 280240 w 561603"/>
                <a:gd name="connsiteY25" fmla="*/ 97225 h 576767"/>
                <a:gd name="connsiteX26" fmla="*/ 368842 w 561603"/>
                <a:gd name="connsiteY26" fmla="*/ 120223 h 576767"/>
                <a:gd name="connsiteX27" fmla="*/ 429827 w 561603"/>
                <a:gd name="connsiteY27" fmla="*/ 185194 h 576767"/>
                <a:gd name="connsiteX28" fmla="*/ 452265 w 561603"/>
                <a:gd name="connsiteY28" fmla="*/ 288112 h 576767"/>
                <a:gd name="connsiteX29" fmla="*/ 439607 w 561603"/>
                <a:gd name="connsiteY29" fmla="*/ 368606 h 576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61603" h="576767">
                  <a:moveTo>
                    <a:pt x="425224" y="36279"/>
                  </a:moveTo>
                  <a:cubicBezTo>
                    <a:pt x="380975" y="11550"/>
                    <a:pt x="330927" y="-955"/>
                    <a:pt x="280240" y="57"/>
                  </a:cubicBezTo>
                  <a:cubicBezTo>
                    <a:pt x="242228" y="-357"/>
                    <a:pt x="204509" y="6675"/>
                    <a:pt x="169201" y="20755"/>
                  </a:cubicBezTo>
                  <a:cubicBezTo>
                    <a:pt x="135487" y="34301"/>
                    <a:pt x="104931" y="54661"/>
                    <a:pt x="79449" y="80551"/>
                  </a:cubicBezTo>
                  <a:cubicBezTo>
                    <a:pt x="53674" y="106562"/>
                    <a:pt x="33682" y="137714"/>
                    <a:pt x="20766" y="171970"/>
                  </a:cubicBezTo>
                  <a:cubicBezTo>
                    <a:pt x="6578" y="209026"/>
                    <a:pt x="-447" y="248440"/>
                    <a:pt x="53" y="288112"/>
                  </a:cubicBezTo>
                  <a:cubicBezTo>
                    <a:pt x="-925" y="340410"/>
                    <a:pt x="11554" y="392082"/>
                    <a:pt x="36299" y="438176"/>
                  </a:cubicBezTo>
                  <a:cubicBezTo>
                    <a:pt x="59819" y="480735"/>
                    <a:pt x="94667" y="515963"/>
                    <a:pt x="136982" y="539944"/>
                  </a:cubicBezTo>
                  <a:cubicBezTo>
                    <a:pt x="181030" y="564725"/>
                    <a:pt x="230848" y="577420"/>
                    <a:pt x="281391" y="576742"/>
                  </a:cubicBezTo>
                  <a:cubicBezTo>
                    <a:pt x="319432" y="576914"/>
                    <a:pt x="357145" y="569687"/>
                    <a:pt x="392430" y="555468"/>
                  </a:cubicBezTo>
                  <a:cubicBezTo>
                    <a:pt x="425857" y="541692"/>
                    <a:pt x="456183" y="521362"/>
                    <a:pt x="481607" y="495672"/>
                  </a:cubicBezTo>
                  <a:cubicBezTo>
                    <a:pt x="507612" y="469960"/>
                    <a:pt x="527817" y="438987"/>
                    <a:pt x="540866" y="404829"/>
                  </a:cubicBezTo>
                  <a:cubicBezTo>
                    <a:pt x="555059" y="367571"/>
                    <a:pt x="562084" y="327974"/>
                    <a:pt x="561578" y="288112"/>
                  </a:cubicBezTo>
                  <a:cubicBezTo>
                    <a:pt x="561578" y="230616"/>
                    <a:pt x="549496" y="180019"/>
                    <a:pt x="524757" y="136897"/>
                  </a:cubicBezTo>
                  <a:cubicBezTo>
                    <a:pt x="501628" y="94730"/>
                    <a:pt x="467149" y="59876"/>
                    <a:pt x="425224" y="36279"/>
                  </a:cubicBezTo>
                  <a:close/>
                  <a:moveTo>
                    <a:pt x="439607" y="368606"/>
                  </a:moveTo>
                  <a:cubicBezTo>
                    <a:pt x="431489" y="390857"/>
                    <a:pt x="419183" y="411349"/>
                    <a:pt x="403362" y="428977"/>
                  </a:cubicBezTo>
                  <a:cubicBezTo>
                    <a:pt x="388115" y="445300"/>
                    <a:pt x="369451" y="458058"/>
                    <a:pt x="348705" y="466349"/>
                  </a:cubicBezTo>
                  <a:cubicBezTo>
                    <a:pt x="326986" y="475244"/>
                    <a:pt x="303714" y="479740"/>
                    <a:pt x="280240" y="479574"/>
                  </a:cubicBezTo>
                  <a:cubicBezTo>
                    <a:pt x="249713" y="480080"/>
                    <a:pt x="219640" y="472122"/>
                    <a:pt x="193365" y="456575"/>
                  </a:cubicBezTo>
                  <a:cubicBezTo>
                    <a:pt x="167228" y="440953"/>
                    <a:pt x="146073" y="418220"/>
                    <a:pt x="132380" y="391030"/>
                  </a:cubicBezTo>
                  <a:cubicBezTo>
                    <a:pt x="116702" y="359033"/>
                    <a:pt x="109004" y="323725"/>
                    <a:pt x="109942" y="288112"/>
                  </a:cubicBezTo>
                  <a:cubicBezTo>
                    <a:pt x="109614" y="260571"/>
                    <a:pt x="113889" y="233174"/>
                    <a:pt x="122599" y="207042"/>
                  </a:cubicBezTo>
                  <a:cubicBezTo>
                    <a:pt x="130429" y="184952"/>
                    <a:pt x="142552" y="164633"/>
                    <a:pt x="158270" y="147247"/>
                  </a:cubicBezTo>
                  <a:cubicBezTo>
                    <a:pt x="173096" y="130705"/>
                    <a:pt x="191628" y="117895"/>
                    <a:pt x="212351" y="109874"/>
                  </a:cubicBezTo>
                  <a:cubicBezTo>
                    <a:pt x="233943" y="101278"/>
                    <a:pt x="257003" y="96984"/>
                    <a:pt x="280240" y="97225"/>
                  </a:cubicBezTo>
                  <a:cubicBezTo>
                    <a:pt x="311343" y="96483"/>
                    <a:pt x="342031" y="104452"/>
                    <a:pt x="368842" y="120223"/>
                  </a:cubicBezTo>
                  <a:cubicBezTo>
                    <a:pt x="395082" y="135460"/>
                    <a:pt x="416289" y="158050"/>
                    <a:pt x="429827" y="185194"/>
                  </a:cubicBezTo>
                  <a:cubicBezTo>
                    <a:pt x="444785" y="213942"/>
                    <a:pt x="452265" y="247865"/>
                    <a:pt x="452265" y="288112"/>
                  </a:cubicBezTo>
                  <a:cubicBezTo>
                    <a:pt x="452696" y="315468"/>
                    <a:pt x="448416" y="342699"/>
                    <a:pt x="439607" y="368606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42" name="Forma libre 50">
              <a:extLst>
                <a:ext uri="{FF2B5EF4-FFF2-40B4-BE49-F238E27FC236}">
                  <a16:creationId xmlns:a16="http://schemas.microsoft.com/office/drawing/2014/main" id="{99B0FA3C-0D69-0DAF-52B8-77513D8C2990}"/>
                </a:ext>
              </a:extLst>
            </p:cNvPr>
            <p:cNvSpPr/>
            <p:nvPr userDrawn="1"/>
          </p:nvSpPr>
          <p:spPr>
            <a:xfrm>
              <a:off x="7753711" y="5976140"/>
              <a:ext cx="288816" cy="564621"/>
            </a:xfrm>
            <a:custGeom>
              <a:avLst/>
              <a:gdLst>
                <a:gd name="connsiteX0" fmla="*/ 169148 w 288816"/>
                <a:gd name="connsiteY0" fmla="*/ 25309 h 564621"/>
                <a:gd name="connsiteX1" fmla="*/ 106436 w 288816"/>
                <a:gd name="connsiteY1" fmla="*/ 101778 h 564621"/>
                <a:gd name="connsiteX2" fmla="*/ 106436 w 288816"/>
                <a:gd name="connsiteY2" fmla="*/ 10935 h 564621"/>
                <a:gd name="connsiteX3" fmla="*/ 0 w 288816"/>
                <a:gd name="connsiteY3" fmla="*/ 10935 h 564621"/>
                <a:gd name="connsiteX4" fmla="*/ 0 w 288816"/>
                <a:gd name="connsiteY4" fmla="*/ 564621 h 564621"/>
                <a:gd name="connsiteX5" fmla="*/ 106436 w 288816"/>
                <a:gd name="connsiteY5" fmla="*/ 564621 h 564621"/>
                <a:gd name="connsiteX6" fmla="*/ 106436 w 288816"/>
                <a:gd name="connsiteY6" fmla="*/ 269092 h 564621"/>
                <a:gd name="connsiteX7" fmla="*/ 142682 w 288816"/>
                <a:gd name="connsiteY7" fmla="*/ 155825 h 564621"/>
                <a:gd name="connsiteX8" fmla="*/ 234160 w 288816"/>
                <a:gd name="connsiteY8" fmla="*/ 113277 h 564621"/>
                <a:gd name="connsiteX9" fmla="*/ 288817 w 288816"/>
                <a:gd name="connsiteY9" fmla="*/ 113277 h 564621"/>
                <a:gd name="connsiteX10" fmla="*/ 288817 w 288816"/>
                <a:gd name="connsiteY10" fmla="*/ 10 h 564621"/>
                <a:gd name="connsiteX11" fmla="*/ 257174 w 288816"/>
                <a:gd name="connsiteY11" fmla="*/ 10 h 564621"/>
                <a:gd name="connsiteX12" fmla="*/ 169148 w 288816"/>
                <a:gd name="connsiteY12" fmla="*/ 25309 h 56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8816" h="564621">
                  <a:moveTo>
                    <a:pt x="169148" y="25309"/>
                  </a:moveTo>
                  <a:cubicBezTo>
                    <a:pt x="143833" y="41982"/>
                    <a:pt x="122546" y="67281"/>
                    <a:pt x="106436" y="101778"/>
                  </a:cubicBezTo>
                  <a:lnTo>
                    <a:pt x="106436" y="10935"/>
                  </a:lnTo>
                  <a:lnTo>
                    <a:pt x="0" y="10935"/>
                  </a:lnTo>
                  <a:lnTo>
                    <a:pt x="0" y="564621"/>
                  </a:lnTo>
                  <a:lnTo>
                    <a:pt x="106436" y="564621"/>
                  </a:lnTo>
                  <a:lnTo>
                    <a:pt x="106436" y="269092"/>
                  </a:lnTo>
                  <a:cubicBezTo>
                    <a:pt x="106436" y="221945"/>
                    <a:pt x="118518" y="184573"/>
                    <a:pt x="142682" y="155825"/>
                  </a:cubicBezTo>
                  <a:cubicBezTo>
                    <a:pt x="165051" y="128393"/>
                    <a:pt x="198760" y="112720"/>
                    <a:pt x="234160" y="113277"/>
                  </a:cubicBezTo>
                  <a:lnTo>
                    <a:pt x="288817" y="113277"/>
                  </a:lnTo>
                  <a:lnTo>
                    <a:pt x="288817" y="10"/>
                  </a:lnTo>
                  <a:lnTo>
                    <a:pt x="257174" y="10"/>
                  </a:lnTo>
                  <a:cubicBezTo>
                    <a:pt x="225985" y="-346"/>
                    <a:pt x="195383" y="8451"/>
                    <a:pt x="169148" y="25309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43" name="Forma libre 51">
              <a:extLst>
                <a:ext uri="{FF2B5EF4-FFF2-40B4-BE49-F238E27FC236}">
                  <a16:creationId xmlns:a16="http://schemas.microsoft.com/office/drawing/2014/main" id="{43730FAF-CAA4-6165-40BA-339E6A964EEC}"/>
                </a:ext>
              </a:extLst>
            </p:cNvPr>
            <p:cNvSpPr/>
            <p:nvPr userDrawn="1"/>
          </p:nvSpPr>
          <p:spPr>
            <a:xfrm>
              <a:off x="8092581" y="5777789"/>
              <a:ext cx="474073" cy="762971"/>
            </a:xfrm>
            <a:custGeom>
              <a:avLst/>
              <a:gdLst>
                <a:gd name="connsiteX0" fmla="*/ 465444 w 474073"/>
                <a:gd name="connsiteY0" fmla="*/ 209285 h 762971"/>
                <a:gd name="connsiteX1" fmla="*/ 333118 w 474073"/>
                <a:gd name="connsiteY1" fmla="*/ 209285 h 762971"/>
                <a:gd name="connsiteX2" fmla="*/ 107587 w 474073"/>
                <a:gd name="connsiteY2" fmla="*/ 458818 h 762971"/>
                <a:gd name="connsiteX3" fmla="*/ 107587 w 474073"/>
                <a:gd name="connsiteY3" fmla="*/ 0 h 762971"/>
                <a:gd name="connsiteX4" fmla="*/ 0 w 474073"/>
                <a:gd name="connsiteY4" fmla="*/ 0 h 762971"/>
                <a:gd name="connsiteX5" fmla="*/ 0 w 474073"/>
                <a:gd name="connsiteY5" fmla="*/ 762972 h 762971"/>
                <a:gd name="connsiteX6" fmla="*/ 107587 w 474073"/>
                <a:gd name="connsiteY6" fmla="*/ 762972 h 762971"/>
                <a:gd name="connsiteX7" fmla="*/ 107587 w 474073"/>
                <a:gd name="connsiteY7" fmla="*/ 485841 h 762971"/>
                <a:gd name="connsiteX8" fmla="*/ 342323 w 474073"/>
                <a:gd name="connsiteY8" fmla="*/ 762972 h 762971"/>
                <a:gd name="connsiteX9" fmla="*/ 474074 w 474073"/>
                <a:gd name="connsiteY9" fmla="*/ 762972 h 762971"/>
                <a:gd name="connsiteX10" fmla="*/ 221503 w 474073"/>
                <a:gd name="connsiteY10" fmla="*/ 470317 h 762971"/>
                <a:gd name="connsiteX11" fmla="*/ 465444 w 474073"/>
                <a:gd name="connsiteY11" fmla="*/ 209285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4073" h="762971">
                  <a:moveTo>
                    <a:pt x="465444" y="209285"/>
                  </a:moveTo>
                  <a:lnTo>
                    <a:pt x="333118" y="209285"/>
                  </a:lnTo>
                  <a:lnTo>
                    <a:pt x="107587" y="458818"/>
                  </a:lnTo>
                  <a:lnTo>
                    <a:pt x="107587" y="0"/>
                  </a:lnTo>
                  <a:lnTo>
                    <a:pt x="0" y="0"/>
                  </a:lnTo>
                  <a:lnTo>
                    <a:pt x="0" y="762972"/>
                  </a:lnTo>
                  <a:lnTo>
                    <a:pt x="107587" y="762972"/>
                  </a:lnTo>
                  <a:lnTo>
                    <a:pt x="107587" y="485841"/>
                  </a:lnTo>
                  <a:lnTo>
                    <a:pt x="342323" y="762972"/>
                  </a:lnTo>
                  <a:lnTo>
                    <a:pt x="474074" y="762972"/>
                  </a:lnTo>
                  <a:lnTo>
                    <a:pt x="221503" y="470317"/>
                  </a:lnTo>
                  <a:lnTo>
                    <a:pt x="465444" y="209285"/>
                  </a:ln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44" name="Forma libre 52">
              <a:extLst>
                <a:ext uri="{FF2B5EF4-FFF2-40B4-BE49-F238E27FC236}">
                  <a16:creationId xmlns:a16="http://schemas.microsoft.com/office/drawing/2014/main" id="{EAD4D8AA-1513-DE9C-A926-BE4A7EEB39B7}"/>
                </a:ext>
              </a:extLst>
            </p:cNvPr>
            <p:cNvSpPr/>
            <p:nvPr userDrawn="1"/>
          </p:nvSpPr>
          <p:spPr>
            <a:xfrm>
              <a:off x="8542492" y="5976149"/>
              <a:ext cx="464347" cy="576742"/>
            </a:xfrm>
            <a:custGeom>
              <a:avLst/>
              <a:gdLst>
                <a:gd name="connsiteX0" fmla="*/ 422293 w 464347"/>
                <a:gd name="connsiteY0" fmla="*/ 309904 h 576742"/>
                <a:gd name="connsiteX1" fmla="*/ 292844 w 464347"/>
                <a:gd name="connsiteY1" fmla="*/ 248383 h 576742"/>
                <a:gd name="connsiteX2" fmla="*/ 238763 w 464347"/>
                <a:gd name="connsiteY2" fmla="*/ 235734 h 576742"/>
                <a:gd name="connsiteX3" fmla="*/ 180654 w 464347"/>
                <a:gd name="connsiteY3" fmla="*/ 216761 h 576742"/>
                <a:gd name="connsiteX4" fmla="*/ 140381 w 464347"/>
                <a:gd name="connsiteY4" fmla="*/ 193187 h 576742"/>
                <a:gd name="connsiteX5" fmla="*/ 125422 w 464347"/>
                <a:gd name="connsiteY5" fmla="*/ 155815 h 576742"/>
                <a:gd name="connsiteX6" fmla="*/ 154189 w 464347"/>
                <a:gd name="connsiteY6" fmla="*/ 109818 h 576742"/>
                <a:gd name="connsiteX7" fmla="*/ 229557 w 464347"/>
                <a:gd name="connsiteY7" fmla="*/ 91419 h 576742"/>
                <a:gd name="connsiteX8" fmla="*/ 315282 w 464347"/>
                <a:gd name="connsiteY8" fmla="*/ 112693 h 576742"/>
                <a:gd name="connsiteX9" fmla="*/ 368213 w 464347"/>
                <a:gd name="connsiteY9" fmla="*/ 185138 h 576742"/>
                <a:gd name="connsiteX10" fmla="*/ 457389 w 464347"/>
                <a:gd name="connsiteY10" fmla="*/ 152940 h 576742"/>
                <a:gd name="connsiteX11" fmla="*/ 410787 w 464347"/>
                <a:gd name="connsiteY11" fmla="*/ 68996 h 576742"/>
                <a:gd name="connsiteX12" fmla="*/ 331966 w 464347"/>
                <a:gd name="connsiteY12" fmla="*/ 17825 h 576742"/>
                <a:gd name="connsiteX13" fmla="*/ 120244 w 464347"/>
                <a:gd name="connsiteY13" fmla="*/ 20124 h 576742"/>
                <a:gd name="connsiteX14" fmla="*/ 46027 w 464347"/>
                <a:gd name="connsiteY14" fmla="*/ 75895 h 576742"/>
                <a:gd name="connsiteX15" fmla="*/ 19561 w 464347"/>
                <a:gd name="connsiteY15" fmla="*/ 156965 h 576742"/>
                <a:gd name="connsiteX16" fmla="*/ 59834 w 464347"/>
                <a:gd name="connsiteY16" fmla="*/ 259883 h 576742"/>
                <a:gd name="connsiteX17" fmla="*/ 189284 w 464347"/>
                <a:gd name="connsiteY17" fmla="*/ 323703 h 576742"/>
                <a:gd name="connsiteX18" fmla="*/ 245091 w 464347"/>
                <a:gd name="connsiteY18" fmla="*/ 338077 h 576742"/>
                <a:gd name="connsiteX19" fmla="*/ 331966 w 464347"/>
                <a:gd name="connsiteY19" fmla="*/ 367975 h 576742"/>
                <a:gd name="connsiteX20" fmla="*/ 359583 w 464347"/>
                <a:gd name="connsiteY20" fmla="*/ 415122 h 576742"/>
                <a:gd name="connsiteX21" fmla="*/ 326788 w 464347"/>
                <a:gd name="connsiteY21" fmla="*/ 465718 h 576742"/>
                <a:gd name="connsiteX22" fmla="*/ 236461 w 464347"/>
                <a:gd name="connsiteY22" fmla="*/ 485842 h 576742"/>
                <a:gd name="connsiteX23" fmla="*/ 173175 w 464347"/>
                <a:gd name="connsiteY23" fmla="*/ 474918 h 576742"/>
                <a:gd name="connsiteX24" fmla="*/ 120244 w 464347"/>
                <a:gd name="connsiteY24" fmla="*/ 442145 h 576742"/>
                <a:gd name="connsiteX25" fmla="*/ 86875 w 464347"/>
                <a:gd name="connsiteY25" fmla="*/ 385799 h 576742"/>
                <a:gd name="connsiteX26" fmla="*/ 0 w 464347"/>
                <a:gd name="connsiteY26" fmla="*/ 423746 h 576742"/>
                <a:gd name="connsiteX27" fmla="*/ 135778 w 464347"/>
                <a:gd name="connsiteY27" fmla="*/ 560012 h 576742"/>
                <a:gd name="connsiteX28" fmla="*/ 236461 w 464347"/>
                <a:gd name="connsiteY28" fmla="*/ 576686 h 576742"/>
                <a:gd name="connsiteX29" fmla="*/ 357281 w 464347"/>
                <a:gd name="connsiteY29" fmla="*/ 555412 h 576742"/>
                <a:gd name="connsiteX30" fmla="*/ 436102 w 464347"/>
                <a:gd name="connsiteY30" fmla="*/ 496766 h 576742"/>
                <a:gd name="connsiteX31" fmla="*/ 464293 w 464347"/>
                <a:gd name="connsiteY31" fmla="*/ 412247 h 576742"/>
                <a:gd name="connsiteX32" fmla="*/ 422293 w 464347"/>
                <a:gd name="connsiteY32" fmla="*/ 309904 h 576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464347" h="576742">
                  <a:moveTo>
                    <a:pt x="422293" y="309904"/>
                  </a:moveTo>
                  <a:cubicBezTo>
                    <a:pt x="394103" y="283456"/>
                    <a:pt x="350953" y="263332"/>
                    <a:pt x="292844" y="248383"/>
                  </a:cubicBezTo>
                  <a:lnTo>
                    <a:pt x="238763" y="235734"/>
                  </a:lnTo>
                  <a:cubicBezTo>
                    <a:pt x="219086" y="230439"/>
                    <a:pt x="199698" y="224109"/>
                    <a:pt x="180654" y="216761"/>
                  </a:cubicBezTo>
                  <a:cubicBezTo>
                    <a:pt x="165926" y="211431"/>
                    <a:pt x="152233" y="203439"/>
                    <a:pt x="140381" y="193187"/>
                  </a:cubicBezTo>
                  <a:cubicBezTo>
                    <a:pt x="130198" y="183499"/>
                    <a:pt x="124732" y="169855"/>
                    <a:pt x="125422" y="155815"/>
                  </a:cubicBezTo>
                  <a:cubicBezTo>
                    <a:pt x="125422" y="136841"/>
                    <a:pt x="134627" y="121892"/>
                    <a:pt x="154189" y="109818"/>
                  </a:cubicBezTo>
                  <a:cubicBezTo>
                    <a:pt x="173750" y="97744"/>
                    <a:pt x="198490" y="91419"/>
                    <a:pt x="229557" y="91419"/>
                  </a:cubicBezTo>
                  <a:cubicBezTo>
                    <a:pt x="259475" y="91011"/>
                    <a:pt x="288989" y="98342"/>
                    <a:pt x="315282" y="112693"/>
                  </a:cubicBezTo>
                  <a:cubicBezTo>
                    <a:pt x="340596" y="127067"/>
                    <a:pt x="357856" y="151215"/>
                    <a:pt x="368213" y="185138"/>
                  </a:cubicBezTo>
                  <a:lnTo>
                    <a:pt x="457389" y="152940"/>
                  </a:lnTo>
                  <a:cubicBezTo>
                    <a:pt x="449392" y="121392"/>
                    <a:pt x="433340" y="92460"/>
                    <a:pt x="410787" y="68996"/>
                  </a:cubicBezTo>
                  <a:cubicBezTo>
                    <a:pt x="388637" y="46342"/>
                    <a:pt x="361711" y="28869"/>
                    <a:pt x="331966" y="17825"/>
                  </a:cubicBezTo>
                  <a:cubicBezTo>
                    <a:pt x="263387" y="-6709"/>
                    <a:pt x="188306" y="-5893"/>
                    <a:pt x="120244" y="20124"/>
                  </a:cubicBezTo>
                  <a:cubicBezTo>
                    <a:pt x="91075" y="31957"/>
                    <a:pt x="65473" y="51178"/>
                    <a:pt x="46027" y="75895"/>
                  </a:cubicBezTo>
                  <a:cubicBezTo>
                    <a:pt x="28363" y="99193"/>
                    <a:pt x="19043" y="127745"/>
                    <a:pt x="19561" y="156965"/>
                  </a:cubicBezTo>
                  <a:cubicBezTo>
                    <a:pt x="18468" y="195309"/>
                    <a:pt x="33024" y="232451"/>
                    <a:pt x="59834" y="259883"/>
                  </a:cubicBezTo>
                  <a:cubicBezTo>
                    <a:pt x="86702" y="287866"/>
                    <a:pt x="129852" y="309139"/>
                    <a:pt x="189284" y="323703"/>
                  </a:cubicBezTo>
                  <a:lnTo>
                    <a:pt x="245091" y="338077"/>
                  </a:lnTo>
                  <a:cubicBezTo>
                    <a:pt x="284214" y="346702"/>
                    <a:pt x="312980" y="356476"/>
                    <a:pt x="331966" y="367975"/>
                  </a:cubicBezTo>
                  <a:cubicBezTo>
                    <a:pt x="349284" y="377261"/>
                    <a:pt x="359985" y="395470"/>
                    <a:pt x="359583" y="415122"/>
                  </a:cubicBezTo>
                  <a:cubicBezTo>
                    <a:pt x="359583" y="435820"/>
                    <a:pt x="348651" y="452494"/>
                    <a:pt x="326788" y="465718"/>
                  </a:cubicBezTo>
                  <a:cubicBezTo>
                    <a:pt x="304926" y="478942"/>
                    <a:pt x="275008" y="485842"/>
                    <a:pt x="236461" y="485842"/>
                  </a:cubicBezTo>
                  <a:cubicBezTo>
                    <a:pt x="214886" y="486009"/>
                    <a:pt x="193427" y="482306"/>
                    <a:pt x="173175" y="474918"/>
                  </a:cubicBezTo>
                  <a:cubicBezTo>
                    <a:pt x="153211" y="468334"/>
                    <a:pt x="135030" y="457105"/>
                    <a:pt x="120244" y="442145"/>
                  </a:cubicBezTo>
                  <a:cubicBezTo>
                    <a:pt x="104883" y="426230"/>
                    <a:pt x="93434" y="406929"/>
                    <a:pt x="86875" y="385799"/>
                  </a:cubicBezTo>
                  <a:lnTo>
                    <a:pt x="0" y="423746"/>
                  </a:lnTo>
                  <a:cubicBezTo>
                    <a:pt x="20941" y="488188"/>
                    <a:pt x="71398" y="538790"/>
                    <a:pt x="135778" y="560012"/>
                  </a:cubicBezTo>
                  <a:cubicBezTo>
                    <a:pt x="168170" y="571172"/>
                    <a:pt x="202229" y="576806"/>
                    <a:pt x="236461" y="576686"/>
                  </a:cubicBezTo>
                  <a:cubicBezTo>
                    <a:pt x="277712" y="577468"/>
                    <a:pt x="318734" y="570240"/>
                    <a:pt x="357281" y="555412"/>
                  </a:cubicBezTo>
                  <a:cubicBezTo>
                    <a:pt x="388349" y="543286"/>
                    <a:pt x="415562" y="523030"/>
                    <a:pt x="436102" y="496766"/>
                  </a:cubicBezTo>
                  <a:cubicBezTo>
                    <a:pt x="454800" y="472589"/>
                    <a:pt x="464753" y="442795"/>
                    <a:pt x="464293" y="412247"/>
                  </a:cubicBezTo>
                  <a:cubicBezTo>
                    <a:pt x="465386" y="373731"/>
                    <a:pt x="450140" y="336548"/>
                    <a:pt x="422293" y="309904"/>
                  </a:cubicBezTo>
                  <a:close/>
                </a:path>
              </a:pathLst>
            </a:custGeom>
            <a:grpFill/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</p:grpSp>
    </p:spTree>
    <p:extLst>
      <p:ext uri="{BB962C8B-B14F-4D97-AF65-F5344CB8AC3E}">
        <p14:creationId xmlns:p14="http://schemas.microsoft.com/office/powerpoint/2010/main" val="9836051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E9E5E572-ACA6-848C-1471-C2088F7E0DC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56400" y="439200"/>
            <a:ext cx="9289413" cy="3016075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lnSpc>
                <a:spcPct val="80000"/>
              </a:lnSpc>
              <a:defRPr sz="7000" b="1" i="0" spc="-150">
                <a:solidFill>
                  <a:schemeClr val="accent1"/>
                </a:solidFill>
                <a:latin typeface="+mj-lt"/>
                <a:ea typeface="IberPangea Text" panose="020B0404000000000000" pitchFamily="34" charset="0"/>
                <a:cs typeface="IberPangea Text" panose="020B0404000000000000" pitchFamily="34" charset="0"/>
              </a:defRPr>
            </a:lvl1pPr>
          </a:lstStyle>
          <a:p>
            <a:pPr lvl="0"/>
            <a:r>
              <a:rPr lang="en-US" noProof="0"/>
              <a:t>Divider title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4FFA5EA-9D96-A3B7-5DD4-A4D9BED659C6}"/>
              </a:ext>
            </a:extLst>
          </p:cNvPr>
          <p:cNvSpPr txBox="1"/>
          <p:nvPr userDrawn="1"/>
        </p:nvSpPr>
        <p:spPr>
          <a:xfrm>
            <a:off x="11301518" y="6454776"/>
            <a:ext cx="484082" cy="20891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fld id="{D5E78EB0-DDD2-2F40-8AB8-446A90E58D7D}" type="slidenum">
              <a:rPr lang="en-US" sz="900" smtClean="0">
                <a:solidFill>
                  <a:schemeClr val="tx1"/>
                </a:solidFill>
                <a:latin typeface="IberPangea Text Light" panose="020B0404000000000000" pitchFamily="34" charset="0"/>
                <a:ea typeface="IberPangea Text Light" panose="020B0404000000000000" pitchFamily="34" charset="0"/>
                <a:cs typeface="IberPangea Text Light" panose="020B0404000000000000" pitchFamily="34" charset="0"/>
              </a:rPr>
              <a:pPr algn="r"/>
              <a:t>‹#›</a:t>
            </a:fld>
            <a:endParaRPr lang="en-US" sz="900">
              <a:solidFill>
                <a:schemeClr val="tx1"/>
              </a:solidFill>
              <a:latin typeface="IberPangea Text Light" panose="020B0404000000000000" pitchFamily="34" charset="0"/>
              <a:ea typeface="IberPangea Text Light" panose="020B0404000000000000" pitchFamily="34" charset="0"/>
              <a:cs typeface="IberPangea Text Light" panose="020B0404000000000000" pitchFamily="34" charset="0"/>
            </a:endParaRPr>
          </a:p>
        </p:txBody>
      </p:sp>
      <p:grpSp>
        <p:nvGrpSpPr>
          <p:cNvPr id="3" name="Grupo 2">
            <a:extLst>
              <a:ext uri="{FF2B5EF4-FFF2-40B4-BE49-F238E27FC236}">
                <a16:creationId xmlns:a16="http://schemas.microsoft.com/office/drawing/2014/main" id="{6B4816AC-DE90-5028-27BB-6356F5E6DF78}"/>
              </a:ext>
            </a:extLst>
          </p:cNvPr>
          <p:cNvGrpSpPr/>
          <p:nvPr userDrawn="1"/>
        </p:nvGrpSpPr>
        <p:grpSpPr>
          <a:xfrm>
            <a:off x="10604236" y="297773"/>
            <a:ext cx="1174190" cy="362136"/>
            <a:chOff x="2846126" y="4550824"/>
            <a:chExt cx="6491475" cy="2002067"/>
          </a:xfrm>
        </p:grpSpPr>
        <p:sp>
          <p:nvSpPr>
            <p:cNvPr id="4" name="Forma libre 34">
              <a:extLst>
                <a:ext uri="{FF2B5EF4-FFF2-40B4-BE49-F238E27FC236}">
                  <a16:creationId xmlns:a16="http://schemas.microsoft.com/office/drawing/2014/main" id="{0572DCA3-5BD6-53E3-E618-6B735D4604D7}"/>
                </a:ext>
              </a:extLst>
            </p:cNvPr>
            <p:cNvSpPr/>
            <p:nvPr userDrawn="1"/>
          </p:nvSpPr>
          <p:spPr>
            <a:xfrm>
              <a:off x="3691288" y="4550824"/>
              <a:ext cx="725300" cy="1162344"/>
            </a:xfrm>
            <a:custGeom>
              <a:avLst/>
              <a:gdLst>
                <a:gd name="connsiteX0" fmla="*/ 1 w 725300"/>
                <a:gd name="connsiteY0" fmla="*/ 828517 h 1162344"/>
                <a:gd name="connsiteX1" fmla="*/ 96082 w 725300"/>
                <a:gd name="connsiteY1" fmla="*/ 1063101 h 1162344"/>
                <a:gd name="connsiteX2" fmla="*/ 480404 w 725300"/>
                <a:gd name="connsiteY2" fmla="*/ 1125772 h 1162344"/>
                <a:gd name="connsiteX3" fmla="*/ 596046 w 725300"/>
                <a:gd name="connsiteY3" fmla="*/ 0 h 1162344"/>
                <a:gd name="connsiteX4" fmla="*/ 1 w 725300"/>
                <a:gd name="connsiteY4" fmla="*/ 828517 h 1162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5300" h="1162344">
                  <a:moveTo>
                    <a:pt x="1" y="828517"/>
                  </a:moveTo>
                  <a:cubicBezTo>
                    <a:pt x="-240" y="916325"/>
                    <a:pt x="34303" y="1000660"/>
                    <a:pt x="96082" y="1063101"/>
                  </a:cubicBezTo>
                  <a:cubicBezTo>
                    <a:pt x="215751" y="1182118"/>
                    <a:pt x="377419" y="1182118"/>
                    <a:pt x="480404" y="1125772"/>
                  </a:cubicBezTo>
                  <a:cubicBezTo>
                    <a:pt x="606977" y="1057352"/>
                    <a:pt x="890616" y="852091"/>
                    <a:pt x="596046" y="0"/>
                  </a:cubicBezTo>
                  <a:cubicBezTo>
                    <a:pt x="596046" y="402472"/>
                    <a:pt x="1" y="443294"/>
                    <a:pt x="1" y="828517"/>
                  </a:cubicBezTo>
                  <a:close/>
                </a:path>
              </a:pathLst>
            </a:custGeom>
            <a:solidFill>
              <a:srgbClr val="FF9C1A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5" name="Forma libre 35">
              <a:extLst>
                <a:ext uri="{FF2B5EF4-FFF2-40B4-BE49-F238E27FC236}">
                  <a16:creationId xmlns:a16="http://schemas.microsoft.com/office/drawing/2014/main" id="{8677B496-9580-70A6-1CD5-D083BC93A9FB}"/>
                </a:ext>
              </a:extLst>
            </p:cNvPr>
            <p:cNvSpPr/>
            <p:nvPr userDrawn="1"/>
          </p:nvSpPr>
          <p:spPr>
            <a:xfrm>
              <a:off x="3268994" y="4550824"/>
              <a:ext cx="693851" cy="1162344"/>
            </a:xfrm>
            <a:custGeom>
              <a:avLst/>
              <a:gdLst>
                <a:gd name="connsiteX0" fmla="*/ 693852 w 693851"/>
                <a:gd name="connsiteY0" fmla="*/ 352451 h 1162344"/>
                <a:gd name="connsiteX1" fmla="*/ 595470 w 693851"/>
                <a:gd name="connsiteY1" fmla="*/ 0 h 1162344"/>
                <a:gd name="connsiteX2" fmla="*/ 1 w 693851"/>
                <a:gd name="connsiteY2" fmla="*/ 828517 h 1162344"/>
                <a:gd name="connsiteX3" fmla="*/ 96082 w 693851"/>
                <a:gd name="connsiteY3" fmla="*/ 1063101 h 1162344"/>
                <a:gd name="connsiteX4" fmla="*/ 480404 w 693851"/>
                <a:gd name="connsiteY4" fmla="*/ 1125772 h 1162344"/>
                <a:gd name="connsiteX5" fmla="*/ 693852 w 693851"/>
                <a:gd name="connsiteY5" fmla="*/ 352451 h 1162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3851" h="1162344">
                  <a:moveTo>
                    <a:pt x="693852" y="352451"/>
                  </a:moveTo>
                  <a:cubicBezTo>
                    <a:pt x="674291" y="246658"/>
                    <a:pt x="642647" y="139140"/>
                    <a:pt x="595470" y="0"/>
                  </a:cubicBezTo>
                  <a:cubicBezTo>
                    <a:pt x="595470" y="402472"/>
                    <a:pt x="1" y="443294"/>
                    <a:pt x="1" y="828517"/>
                  </a:cubicBezTo>
                  <a:cubicBezTo>
                    <a:pt x="-240" y="916325"/>
                    <a:pt x="34303" y="1000660"/>
                    <a:pt x="96082" y="1063101"/>
                  </a:cubicBezTo>
                  <a:cubicBezTo>
                    <a:pt x="215176" y="1182118"/>
                    <a:pt x="378570" y="1182118"/>
                    <a:pt x="480404" y="1125772"/>
                  </a:cubicBezTo>
                  <a:cubicBezTo>
                    <a:pt x="242791" y="873364"/>
                    <a:pt x="326790" y="581285"/>
                    <a:pt x="693852" y="352451"/>
                  </a:cubicBezTo>
                  <a:close/>
                </a:path>
              </a:pathLst>
            </a:custGeom>
            <a:solidFill>
              <a:srgbClr val="0DA9FF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6" name="Forma libre 36">
              <a:extLst>
                <a:ext uri="{FF2B5EF4-FFF2-40B4-BE49-F238E27FC236}">
                  <a16:creationId xmlns:a16="http://schemas.microsoft.com/office/drawing/2014/main" id="{3CB504C0-E2C9-C910-6E26-99A50D1102C7}"/>
                </a:ext>
              </a:extLst>
            </p:cNvPr>
            <p:cNvSpPr/>
            <p:nvPr userDrawn="1"/>
          </p:nvSpPr>
          <p:spPr>
            <a:xfrm>
              <a:off x="2846126" y="4550824"/>
              <a:ext cx="693850" cy="1436250"/>
            </a:xfrm>
            <a:custGeom>
              <a:avLst/>
              <a:gdLst>
                <a:gd name="connsiteX0" fmla="*/ 693851 w 693850"/>
                <a:gd name="connsiteY0" fmla="*/ 352451 h 1436250"/>
                <a:gd name="connsiteX1" fmla="*/ 596044 w 693850"/>
                <a:gd name="connsiteY1" fmla="*/ 0 h 1436250"/>
                <a:gd name="connsiteX2" fmla="*/ 0 w 693850"/>
                <a:gd name="connsiteY2" fmla="*/ 828517 h 1436250"/>
                <a:gd name="connsiteX3" fmla="*/ 160518 w 693850"/>
                <a:gd name="connsiteY3" fmla="*/ 1113698 h 1436250"/>
                <a:gd name="connsiteX4" fmla="*/ 145559 w 693850"/>
                <a:gd name="connsiteY4" fmla="*/ 1436250 h 1436250"/>
                <a:gd name="connsiteX5" fmla="*/ 221503 w 693850"/>
                <a:gd name="connsiteY5" fmla="*/ 1423601 h 1436250"/>
                <a:gd name="connsiteX6" fmla="*/ 209996 w 693850"/>
                <a:gd name="connsiteY6" fmla="*/ 1137846 h 1436250"/>
                <a:gd name="connsiteX7" fmla="*/ 480978 w 693850"/>
                <a:gd name="connsiteY7" fmla="*/ 1125772 h 1436250"/>
                <a:gd name="connsiteX8" fmla="*/ 693851 w 693850"/>
                <a:gd name="connsiteY8" fmla="*/ 352451 h 143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3850" h="1436250">
                  <a:moveTo>
                    <a:pt x="693851" y="352451"/>
                  </a:moveTo>
                  <a:cubicBezTo>
                    <a:pt x="674290" y="246658"/>
                    <a:pt x="643222" y="139140"/>
                    <a:pt x="596044" y="0"/>
                  </a:cubicBezTo>
                  <a:cubicBezTo>
                    <a:pt x="596044" y="402472"/>
                    <a:pt x="0" y="443294"/>
                    <a:pt x="0" y="828517"/>
                  </a:cubicBezTo>
                  <a:cubicBezTo>
                    <a:pt x="0" y="1026304"/>
                    <a:pt x="160518" y="1113698"/>
                    <a:pt x="160518" y="1113698"/>
                  </a:cubicBezTo>
                  <a:cubicBezTo>
                    <a:pt x="135871" y="1219398"/>
                    <a:pt x="130796" y="1328721"/>
                    <a:pt x="145559" y="1436250"/>
                  </a:cubicBezTo>
                  <a:lnTo>
                    <a:pt x="221503" y="1423601"/>
                  </a:lnTo>
                  <a:cubicBezTo>
                    <a:pt x="184682" y="1293660"/>
                    <a:pt x="207120" y="1152220"/>
                    <a:pt x="209996" y="1137846"/>
                  </a:cubicBezTo>
                  <a:cubicBezTo>
                    <a:pt x="307228" y="1177518"/>
                    <a:pt x="408486" y="1165444"/>
                    <a:pt x="480978" y="1125772"/>
                  </a:cubicBezTo>
                  <a:cubicBezTo>
                    <a:pt x="243366" y="873364"/>
                    <a:pt x="327364" y="581285"/>
                    <a:pt x="693851" y="352451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7" name="Forma libre 37">
              <a:extLst>
                <a:ext uri="{FF2B5EF4-FFF2-40B4-BE49-F238E27FC236}">
                  <a16:creationId xmlns:a16="http://schemas.microsoft.com/office/drawing/2014/main" id="{8FF272FD-54A0-8DB6-7032-62A26E1D805C}"/>
                </a:ext>
              </a:extLst>
            </p:cNvPr>
            <p:cNvSpPr/>
            <p:nvPr userDrawn="1"/>
          </p:nvSpPr>
          <p:spPr>
            <a:xfrm>
              <a:off x="4670505" y="4876226"/>
              <a:ext cx="601261" cy="786599"/>
            </a:xfrm>
            <a:custGeom>
              <a:avLst/>
              <a:gdLst>
                <a:gd name="connsiteX0" fmla="*/ 438403 w 601261"/>
                <a:gd name="connsiteY0" fmla="*/ 654330 h 786599"/>
                <a:gd name="connsiteX1" fmla="*/ 310104 w 601261"/>
                <a:gd name="connsiteY1" fmla="*/ 684228 h 786599"/>
                <a:gd name="connsiteX2" fmla="*/ 174326 w 601261"/>
                <a:gd name="connsiteY2" fmla="*/ 642831 h 786599"/>
                <a:gd name="connsiteX3" fmla="*/ 98382 w 601261"/>
                <a:gd name="connsiteY3" fmla="*/ 538188 h 786599"/>
                <a:gd name="connsiteX4" fmla="*/ 0 w 601261"/>
                <a:gd name="connsiteY4" fmla="*/ 579586 h 786599"/>
                <a:gd name="connsiteX5" fmla="*/ 63862 w 601261"/>
                <a:gd name="connsiteY5" fmla="*/ 689403 h 786599"/>
                <a:gd name="connsiteX6" fmla="*/ 169723 w 601261"/>
                <a:gd name="connsiteY6" fmla="*/ 761273 h 786599"/>
                <a:gd name="connsiteX7" fmla="*/ 310104 w 601261"/>
                <a:gd name="connsiteY7" fmla="*/ 786571 h 786599"/>
                <a:gd name="connsiteX8" fmla="*/ 464869 w 601261"/>
                <a:gd name="connsiteY8" fmla="*/ 758398 h 786599"/>
                <a:gd name="connsiteX9" fmla="*/ 565552 w 601261"/>
                <a:gd name="connsiteY9" fmla="*/ 681928 h 786599"/>
                <a:gd name="connsiteX10" fmla="*/ 601222 w 601261"/>
                <a:gd name="connsiteY10" fmla="*/ 566362 h 786599"/>
                <a:gd name="connsiteX11" fmla="*/ 575908 w 601261"/>
                <a:gd name="connsiteY11" fmla="*/ 471493 h 786599"/>
                <a:gd name="connsiteX12" fmla="*/ 499964 w 601261"/>
                <a:gd name="connsiteY12" fmla="*/ 399048 h 786599"/>
                <a:gd name="connsiteX13" fmla="*/ 372240 w 601261"/>
                <a:gd name="connsiteY13" fmla="*/ 347302 h 786599"/>
                <a:gd name="connsiteX14" fmla="*/ 278461 w 601261"/>
                <a:gd name="connsiteY14" fmla="*/ 322004 h 786599"/>
                <a:gd name="connsiteX15" fmla="*/ 177778 w 601261"/>
                <a:gd name="connsiteY15" fmla="*/ 279456 h 786599"/>
                <a:gd name="connsiteX16" fmla="*/ 143258 w 601261"/>
                <a:gd name="connsiteY16" fmla="*/ 205862 h 786599"/>
                <a:gd name="connsiteX17" fmla="*/ 186408 w 601261"/>
                <a:gd name="connsiteY17" fmla="*/ 130542 h 786599"/>
                <a:gd name="connsiteX18" fmla="*/ 300899 w 601261"/>
                <a:gd name="connsiteY18" fmla="*/ 102369 h 786599"/>
                <a:gd name="connsiteX19" fmla="*/ 419417 w 601261"/>
                <a:gd name="connsiteY19" fmla="*/ 133417 h 786599"/>
                <a:gd name="connsiteX20" fmla="*/ 488457 w 601261"/>
                <a:gd name="connsiteY20" fmla="*/ 229435 h 786599"/>
                <a:gd name="connsiteX21" fmla="*/ 587990 w 601261"/>
                <a:gd name="connsiteY21" fmla="*/ 192638 h 786599"/>
                <a:gd name="connsiteX22" fmla="*/ 528731 w 601261"/>
                <a:gd name="connsiteY22" fmla="*/ 86270 h 786599"/>
                <a:gd name="connsiteX23" fmla="*/ 431499 w 601261"/>
                <a:gd name="connsiteY23" fmla="*/ 21874 h 786599"/>
                <a:gd name="connsiteX24" fmla="*/ 300324 w 601261"/>
                <a:gd name="connsiteY24" fmla="*/ 26 h 786599"/>
                <a:gd name="connsiteX25" fmla="*/ 156490 w 601261"/>
                <a:gd name="connsiteY25" fmla="*/ 27049 h 786599"/>
                <a:gd name="connsiteX26" fmla="*/ 60985 w 601261"/>
                <a:gd name="connsiteY26" fmla="*/ 102944 h 786599"/>
                <a:gd name="connsiteX27" fmla="*/ 26465 w 601261"/>
                <a:gd name="connsiteY27" fmla="*/ 214486 h 786599"/>
                <a:gd name="connsiteX28" fmla="*/ 116793 w 601261"/>
                <a:gd name="connsiteY28" fmla="*/ 378925 h 786599"/>
                <a:gd name="connsiteX29" fmla="*/ 228407 w 601261"/>
                <a:gd name="connsiteY29" fmla="*/ 426646 h 786599"/>
                <a:gd name="connsiteX30" fmla="*/ 321611 w 601261"/>
                <a:gd name="connsiteY30" fmla="*/ 451944 h 786599"/>
                <a:gd name="connsiteX31" fmla="*/ 416541 w 601261"/>
                <a:gd name="connsiteY31" fmla="*/ 484717 h 786599"/>
                <a:gd name="connsiteX32" fmla="*/ 469471 w 601261"/>
                <a:gd name="connsiteY32" fmla="*/ 524389 h 786599"/>
                <a:gd name="connsiteX33" fmla="*/ 486731 w 601261"/>
                <a:gd name="connsiteY33" fmla="*/ 576136 h 786599"/>
                <a:gd name="connsiteX34" fmla="*/ 438403 w 601261"/>
                <a:gd name="connsiteY34" fmla="*/ 654330 h 786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601261" h="786599">
                  <a:moveTo>
                    <a:pt x="438403" y="654330"/>
                  </a:moveTo>
                  <a:cubicBezTo>
                    <a:pt x="406760" y="673879"/>
                    <a:pt x="363610" y="684228"/>
                    <a:pt x="310104" y="684228"/>
                  </a:cubicBezTo>
                  <a:cubicBezTo>
                    <a:pt x="256598" y="684228"/>
                    <a:pt x="209996" y="670429"/>
                    <a:pt x="174326" y="642831"/>
                  </a:cubicBezTo>
                  <a:cubicBezTo>
                    <a:pt x="138765" y="616665"/>
                    <a:pt x="112224" y="580097"/>
                    <a:pt x="98382" y="538188"/>
                  </a:cubicBezTo>
                  <a:lnTo>
                    <a:pt x="0" y="579586"/>
                  </a:lnTo>
                  <a:cubicBezTo>
                    <a:pt x="13072" y="620385"/>
                    <a:pt x="34860" y="657855"/>
                    <a:pt x="63862" y="689403"/>
                  </a:cubicBezTo>
                  <a:cubicBezTo>
                    <a:pt x="93262" y="721043"/>
                    <a:pt x="129456" y="745617"/>
                    <a:pt x="169723" y="761273"/>
                  </a:cubicBezTo>
                  <a:cubicBezTo>
                    <a:pt x="214472" y="778574"/>
                    <a:pt x="262127" y="787163"/>
                    <a:pt x="310104" y="786571"/>
                  </a:cubicBezTo>
                  <a:cubicBezTo>
                    <a:pt x="369363" y="786571"/>
                    <a:pt x="421143" y="777372"/>
                    <a:pt x="464869" y="758398"/>
                  </a:cubicBezTo>
                  <a:cubicBezTo>
                    <a:pt x="508594" y="739424"/>
                    <a:pt x="541963" y="714701"/>
                    <a:pt x="565552" y="681928"/>
                  </a:cubicBezTo>
                  <a:cubicBezTo>
                    <a:pt x="589549" y="648230"/>
                    <a:pt x="602057" y="607713"/>
                    <a:pt x="601222" y="566362"/>
                  </a:cubicBezTo>
                  <a:cubicBezTo>
                    <a:pt x="601746" y="533002"/>
                    <a:pt x="592984" y="500161"/>
                    <a:pt x="575908" y="471493"/>
                  </a:cubicBezTo>
                  <a:cubicBezTo>
                    <a:pt x="559413" y="443895"/>
                    <a:pt x="534098" y="419747"/>
                    <a:pt x="499964" y="399048"/>
                  </a:cubicBezTo>
                  <a:cubicBezTo>
                    <a:pt x="466595" y="378350"/>
                    <a:pt x="423445" y="361101"/>
                    <a:pt x="372240" y="347302"/>
                  </a:cubicBezTo>
                  <a:lnTo>
                    <a:pt x="278461" y="322004"/>
                  </a:lnTo>
                  <a:cubicBezTo>
                    <a:pt x="234736" y="309929"/>
                    <a:pt x="201366" y="295555"/>
                    <a:pt x="177778" y="279456"/>
                  </a:cubicBezTo>
                  <a:cubicBezTo>
                    <a:pt x="154189" y="263358"/>
                    <a:pt x="143258" y="238634"/>
                    <a:pt x="143258" y="205862"/>
                  </a:cubicBezTo>
                  <a:cubicBezTo>
                    <a:pt x="143258" y="173089"/>
                    <a:pt x="157641" y="149516"/>
                    <a:pt x="186408" y="130542"/>
                  </a:cubicBezTo>
                  <a:cubicBezTo>
                    <a:pt x="215174" y="111568"/>
                    <a:pt x="253146" y="102369"/>
                    <a:pt x="300899" y="102369"/>
                  </a:cubicBezTo>
                  <a:cubicBezTo>
                    <a:pt x="348651" y="102369"/>
                    <a:pt x="386623" y="112718"/>
                    <a:pt x="419417" y="133417"/>
                  </a:cubicBezTo>
                  <a:cubicBezTo>
                    <a:pt x="452211" y="154115"/>
                    <a:pt x="475800" y="186313"/>
                    <a:pt x="488457" y="229435"/>
                  </a:cubicBezTo>
                  <a:lnTo>
                    <a:pt x="587990" y="192638"/>
                  </a:lnTo>
                  <a:cubicBezTo>
                    <a:pt x="576742" y="153075"/>
                    <a:pt x="556456" y="116662"/>
                    <a:pt x="528731" y="86270"/>
                  </a:cubicBezTo>
                  <a:cubicBezTo>
                    <a:pt x="501580" y="57769"/>
                    <a:pt x="468344" y="35760"/>
                    <a:pt x="431499" y="21874"/>
                  </a:cubicBezTo>
                  <a:cubicBezTo>
                    <a:pt x="389408" y="6902"/>
                    <a:pt x="344998" y="-497"/>
                    <a:pt x="300324" y="26"/>
                  </a:cubicBezTo>
                  <a:cubicBezTo>
                    <a:pt x="245667" y="26"/>
                    <a:pt x="197914" y="8650"/>
                    <a:pt x="156490" y="27049"/>
                  </a:cubicBezTo>
                  <a:cubicBezTo>
                    <a:pt x="115066" y="45448"/>
                    <a:pt x="83423" y="70171"/>
                    <a:pt x="60985" y="102944"/>
                  </a:cubicBezTo>
                  <a:cubicBezTo>
                    <a:pt x="37891" y="135504"/>
                    <a:pt x="25798" y="174578"/>
                    <a:pt x="26465" y="214486"/>
                  </a:cubicBezTo>
                  <a:cubicBezTo>
                    <a:pt x="24624" y="281584"/>
                    <a:pt x="59162" y="344450"/>
                    <a:pt x="116793" y="378925"/>
                  </a:cubicBezTo>
                  <a:cubicBezTo>
                    <a:pt x="151405" y="400313"/>
                    <a:pt x="189026" y="416400"/>
                    <a:pt x="228407" y="426646"/>
                  </a:cubicBezTo>
                  <a:lnTo>
                    <a:pt x="321611" y="451944"/>
                  </a:lnTo>
                  <a:cubicBezTo>
                    <a:pt x="354232" y="459804"/>
                    <a:pt x="386019" y="470780"/>
                    <a:pt x="416541" y="484717"/>
                  </a:cubicBezTo>
                  <a:cubicBezTo>
                    <a:pt x="440705" y="496216"/>
                    <a:pt x="458540" y="509440"/>
                    <a:pt x="469471" y="524389"/>
                  </a:cubicBezTo>
                  <a:cubicBezTo>
                    <a:pt x="480909" y="539195"/>
                    <a:pt x="486990" y="557432"/>
                    <a:pt x="486731" y="576136"/>
                  </a:cubicBezTo>
                  <a:cubicBezTo>
                    <a:pt x="486731" y="608909"/>
                    <a:pt x="470622" y="634782"/>
                    <a:pt x="438403" y="654330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8" name="Forma libre 38">
              <a:extLst>
                <a:ext uri="{FF2B5EF4-FFF2-40B4-BE49-F238E27FC236}">
                  <a16:creationId xmlns:a16="http://schemas.microsoft.com/office/drawing/2014/main" id="{83AD4E3E-89AB-8C90-B812-5F97CAF147CA}"/>
                </a:ext>
              </a:extLst>
            </p:cNvPr>
            <p:cNvSpPr/>
            <p:nvPr userDrawn="1"/>
          </p:nvSpPr>
          <p:spPr>
            <a:xfrm>
              <a:off x="5357452" y="4887751"/>
              <a:ext cx="563825" cy="762971"/>
            </a:xfrm>
            <a:custGeom>
              <a:avLst/>
              <a:gdLst>
                <a:gd name="connsiteX0" fmla="*/ 112190 w 563825"/>
                <a:gd name="connsiteY0" fmla="*/ 492741 h 762971"/>
                <a:gd name="connsiteX1" fmla="*/ 282488 w 563825"/>
                <a:gd name="connsiteY1" fmla="*/ 492741 h 762971"/>
                <a:gd name="connsiteX2" fmla="*/ 432074 w 563825"/>
                <a:gd name="connsiteY2" fmla="*/ 463418 h 762971"/>
                <a:gd name="connsiteX3" fmla="*/ 529306 w 563825"/>
                <a:gd name="connsiteY3" fmla="*/ 378324 h 762971"/>
                <a:gd name="connsiteX4" fmla="*/ 563826 w 563825"/>
                <a:gd name="connsiteY4" fmla="*/ 247808 h 762971"/>
                <a:gd name="connsiteX5" fmla="*/ 488457 w 563825"/>
                <a:gd name="connsiteY5" fmla="*/ 66120 h 762971"/>
                <a:gd name="connsiteX6" fmla="*/ 281337 w 563825"/>
                <a:gd name="connsiteY6" fmla="*/ 0 h 762971"/>
                <a:gd name="connsiteX7" fmla="*/ 0 w 563825"/>
                <a:gd name="connsiteY7" fmla="*/ 0 h 762971"/>
                <a:gd name="connsiteX8" fmla="*/ 0 w 563825"/>
                <a:gd name="connsiteY8" fmla="*/ 762972 h 762971"/>
                <a:gd name="connsiteX9" fmla="*/ 112190 w 563825"/>
                <a:gd name="connsiteY9" fmla="*/ 762972 h 762971"/>
                <a:gd name="connsiteX10" fmla="*/ 272707 w 563825"/>
                <a:gd name="connsiteY10" fmla="*/ 101768 h 762971"/>
                <a:gd name="connsiteX11" fmla="*/ 399856 w 563825"/>
                <a:gd name="connsiteY11" fmla="*/ 137990 h 762971"/>
                <a:gd name="connsiteX12" fmla="*/ 445883 w 563825"/>
                <a:gd name="connsiteY12" fmla="*/ 247808 h 762971"/>
                <a:gd name="connsiteX13" fmla="*/ 399856 w 563825"/>
                <a:gd name="connsiteY13" fmla="*/ 356475 h 762971"/>
                <a:gd name="connsiteX14" fmla="*/ 272707 w 563825"/>
                <a:gd name="connsiteY14" fmla="*/ 393273 h 762971"/>
                <a:gd name="connsiteX15" fmla="*/ 112190 w 563825"/>
                <a:gd name="connsiteY15" fmla="*/ 393273 h 762971"/>
                <a:gd name="connsiteX16" fmla="*/ 112190 w 563825"/>
                <a:gd name="connsiteY16" fmla="*/ 101768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63825" h="762971">
                  <a:moveTo>
                    <a:pt x="112190" y="492741"/>
                  </a:moveTo>
                  <a:lnTo>
                    <a:pt x="282488" y="492741"/>
                  </a:lnTo>
                  <a:cubicBezTo>
                    <a:pt x="340597" y="492741"/>
                    <a:pt x="390650" y="482966"/>
                    <a:pt x="432074" y="463418"/>
                  </a:cubicBezTo>
                  <a:cubicBezTo>
                    <a:pt x="472169" y="445255"/>
                    <a:pt x="505999" y="415650"/>
                    <a:pt x="529306" y="378324"/>
                  </a:cubicBezTo>
                  <a:cubicBezTo>
                    <a:pt x="552319" y="341526"/>
                    <a:pt x="563826" y="297829"/>
                    <a:pt x="563826" y="247808"/>
                  </a:cubicBezTo>
                  <a:cubicBezTo>
                    <a:pt x="563826" y="170763"/>
                    <a:pt x="538511" y="110392"/>
                    <a:pt x="488457" y="66120"/>
                  </a:cubicBezTo>
                  <a:cubicBezTo>
                    <a:pt x="438403" y="21848"/>
                    <a:pt x="369363" y="0"/>
                    <a:pt x="281337" y="0"/>
                  </a:cubicBezTo>
                  <a:lnTo>
                    <a:pt x="0" y="0"/>
                  </a:lnTo>
                  <a:lnTo>
                    <a:pt x="0" y="762972"/>
                  </a:lnTo>
                  <a:lnTo>
                    <a:pt x="112190" y="762972"/>
                  </a:lnTo>
                  <a:close/>
                  <a:moveTo>
                    <a:pt x="272707" y="101768"/>
                  </a:moveTo>
                  <a:cubicBezTo>
                    <a:pt x="326789" y="101768"/>
                    <a:pt x="369363" y="113842"/>
                    <a:pt x="399856" y="137990"/>
                  </a:cubicBezTo>
                  <a:cubicBezTo>
                    <a:pt x="430349" y="162139"/>
                    <a:pt x="445883" y="198936"/>
                    <a:pt x="445883" y="247808"/>
                  </a:cubicBezTo>
                  <a:cubicBezTo>
                    <a:pt x="445883" y="296679"/>
                    <a:pt x="430349" y="331752"/>
                    <a:pt x="399856" y="356475"/>
                  </a:cubicBezTo>
                  <a:cubicBezTo>
                    <a:pt x="369363" y="381199"/>
                    <a:pt x="326789" y="393273"/>
                    <a:pt x="272707" y="393273"/>
                  </a:cubicBezTo>
                  <a:lnTo>
                    <a:pt x="112190" y="393273"/>
                  </a:lnTo>
                  <a:lnTo>
                    <a:pt x="112190" y="101768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9" name="Forma libre 39">
              <a:extLst>
                <a:ext uri="{FF2B5EF4-FFF2-40B4-BE49-F238E27FC236}">
                  <a16:creationId xmlns:a16="http://schemas.microsoft.com/office/drawing/2014/main" id="{79FCFC74-1DB9-596B-A8F5-9E33593C957E}"/>
                </a:ext>
              </a:extLst>
            </p:cNvPr>
            <p:cNvSpPr/>
            <p:nvPr userDrawn="1"/>
          </p:nvSpPr>
          <p:spPr>
            <a:xfrm>
              <a:off x="6193409" y="4887751"/>
              <a:ext cx="521250" cy="762971"/>
            </a:xfrm>
            <a:custGeom>
              <a:avLst/>
              <a:gdLst>
                <a:gd name="connsiteX0" fmla="*/ 521251 w 521250"/>
                <a:gd name="connsiteY0" fmla="*/ 661779 h 762971"/>
                <a:gd name="connsiteX1" fmla="*/ 112190 w 521250"/>
                <a:gd name="connsiteY1" fmla="*/ 661779 h 762971"/>
                <a:gd name="connsiteX2" fmla="*/ 112190 w 521250"/>
                <a:gd name="connsiteY2" fmla="*/ 426045 h 762971"/>
                <a:gd name="connsiteX3" fmla="*/ 476375 w 521250"/>
                <a:gd name="connsiteY3" fmla="*/ 426045 h 762971"/>
                <a:gd name="connsiteX4" fmla="*/ 476375 w 521250"/>
                <a:gd name="connsiteY4" fmla="*/ 326002 h 762971"/>
                <a:gd name="connsiteX5" fmla="*/ 112190 w 521250"/>
                <a:gd name="connsiteY5" fmla="*/ 326002 h 762971"/>
                <a:gd name="connsiteX6" fmla="*/ 112190 w 521250"/>
                <a:gd name="connsiteY6" fmla="*/ 101768 h 762971"/>
                <a:gd name="connsiteX7" fmla="*/ 521251 w 521250"/>
                <a:gd name="connsiteY7" fmla="*/ 101768 h 762971"/>
                <a:gd name="connsiteX8" fmla="*/ 521251 w 521250"/>
                <a:gd name="connsiteY8" fmla="*/ 0 h 762971"/>
                <a:gd name="connsiteX9" fmla="*/ 112190 w 521250"/>
                <a:gd name="connsiteY9" fmla="*/ 0 h 762971"/>
                <a:gd name="connsiteX10" fmla="*/ 47177 w 521250"/>
                <a:gd name="connsiteY10" fmla="*/ 0 h 762971"/>
                <a:gd name="connsiteX11" fmla="*/ 0 w 521250"/>
                <a:gd name="connsiteY11" fmla="*/ 0 h 762971"/>
                <a:gd name="connsiteX12" fmla="*/ 0 w 521250"/>
                <a:gd name="connsiteY12" fmla="*/ 762972 h 762971"/>
                <a:gd name="connsiteX13" fmla="*/ 47177 w 521250"/>
                <a:gd name="connsiteY13" fmla="*/ 762972 h 762971"/>
                <a:gd name="connsiteX14" fmla="*/ 112190 w 521250"/>
                <a:gd name="connsiteY14" fmla="*/ 762972 h 762971"/>
                <a:gd name="connsiteX15" fmla="*/ 521251 w 521250"/>
                <a:gd name="connsiteY15" fmla="*/ 762972 h 762971"/>
                <a:gd name="connsiteX16" fmla="*/ 521251 w 521250"/>
                <a:gd name="connsiteY16" fmla="*/ 661779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21250" h="762971">
                  <a:moveTo>
                    <a:pt x="521251" y="661779"/>
                  </a:moveTo>
                  <a:lnTo>
                    <a:pt x="112190" y="661779"/>
                  </a:lnTo>
                  <a:lnTo>
                    <a:pt x="112190" y="426045"/>
                  </a:lnTo>
                  <a:lnTo>
                    <a:pt x="476375" y="426045"/>
                  </a:lnTo>
                  <a:lnTo>
                    <a:pt x="476375" y="326002"/>
                  </a:lnTo>
                  <a:lnTo>
                    <a:pt x="112190" y="326002"/>
                  </a:lnTo>
                  <a:lnTo>
                    <a:pt x="112190" y="101768"/>
                  </a:lnTo>
                  <a:lnTo>
                    <a:pt x="521251" y="101768"/>
                  </a:lnTo>
                  <a:lnTo>
                    <a:pt x="521251" y="0"/>
                  </a:lnTo>
                  <a:lnTo>
                    <a:pt x="112190" y="0"/>
                  </a:lnTo>
                  <a:lnTo>
                    <a:pt x="47177" y="0"/>
                  </a:lnTo>
                  <a:lnTo>
                    <a:pt x="0" y="0"/>
                  </a:lnTo>
                  <a:lnTo>
                    <a:pt x="0" y="762972"/>
                  </a:lnTo>
                  <a:lnTo>
                    <a:pt x="47177" y="762972"/>
                  </a:lnTo>
                  <a:lnTo>
                    <a:pt x="112190" y="762972"/>
                  </a:lnTo>
                  <a:lnTo>
                    <a:pt x="521251" y="762972"/>
                  </a:lnTo>
                  <a:lnTo>
                    <a:pt x="521251" y="661779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10" name="Forma libre 40">
              <a:extLst>
                <a:ext uri="{FF2B5EF4-FFF2-40B4-BE49-F238E27FC236}">
                  <a16:creationId xmlns:a16="http://schemas.microsoft.com/office/drawing/2014/main" id="{D494F4B8-B404-67E9-D997-3967C506A2C9}"/>
                </a:ext>
              </a:extLst>
            </p:cNvPr>
            <p:cNvSpPr/>
            <p:nvPr userDrawn="1"/>
          </p:nvSpPr>
          <p:spPr>
            <a:xfrm>
              <a:off x="6776221" y="5086094"/>
              <a:ext cx="475224" cy="564628"/>
            </a:xfrm>
            <a:custGeom>
              <a:avLst/>
              <a:gdLst>
                <a:gd name="connsiteX0" fmla="*/ 107012 w 475224"/>
                <a:gd name="connsiteY0" fmla="*/ 236327 h 564628"/>
                <a:gd name="connsiteX1" fmla="*/ 145559 w 475224"/>
                <a:gd name="connsiteY1" fmla="*/ 132834 h 564628"/>
                <a:gd name="connsiteX2" fmla="*/ 245092 w 475224"/>
                <a:gd name="connsiteY2" fmla="*/ 94887 h 564628"/>
                <a:gd name="connsiteX3" fmla="*/ 333693 w 475224"/>
                <a:gd name="connsiteY3" fmla="*/ 132259 h 564628"/>
                <a:gd name="connsiteX4" fmla="*/ 367638 w 475224"/>
                <a:gd name="connsiteY4" fmla="*/ 232302 h 564628"/>
                <a:gd name="connsiteX5" fmla="*/ 367638 w 475224"/>
                <a:gd name="connsiteY5" fmla="*/ 564629 h 564628"/>
                <a:gd name="connsiteX6" fmla="*/ 475225 w 475224"/>
                <a:gd name="connsiteY6" fmla="*/ 564629 h 564628"/>
                <a:gd name="connsiteX7" fmla="*/ 475225 w 475224"/>
                <a:gd name="connsiteY7" fmla="*/ 215053 h 564628"/>
                <a:gd name="connsiteX8" fmla="*/ 448759 w 475224"/>
                <a:gd name="connsiteY8" fmla="*/ 101211 h 564628"/>
                <a:gd name="connsiteX9" fmla="*/ 376268 w 475224"/>
                <a:gd name="connsiteY9" fmla="*/ 26466 h 564628"/>
                <a:gd name="connsiteX10" fmla="*/ 163970 w 475224"/>
                <a:gd name="connsiteY10" fmla="*/ 29916 h 564628"/>
                <a:gd name="connsiteX11" fmla="*/ 107012 w 475224"/>
                <a:gd name="connsiteY11" fmla="*/ 93162 h 564628"/>
                <a:gd name="connsiteX12" fmla="*/ 107012 w 475224"/>
                <a:gd name="connsiteY12" fmla="*/ 10942 h 564628"/>
                <a:gd name="connsiteX13" fmla="*/ 0 w 475224"/>
                <a:gd name="connsiteY13" fmla="*/ 10942 h 564628"/>
                <a:gd name="connsiteX14" fmla="*/ 0 w 475224"/>
                <a:gd name="connsiteY14" fmla="*/ 564629 h 564628"/>
                <a:gd name="connsiteX15" fmla="*/ 107012 w 475224"/>
                <a:gd name="connsiteY15" fmla="*/ 564629 h 564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75224" h="564628">
                  <a:moveTo>
                    <a:pt x="107012" y="236327"/>
                  </a:moveTo>
                  <a:cubicBezTo>
                    <a:pt x="107012" y="192055"/>
                    <a:pt x="119669" y="157557"/>
                    <a:pt x="145559" y="132834"/>
                  </a:cubicBezTo>
                  <a:cubicBezTo>
                    <a:pt x="171449" y="108111"/>
                    <a:pt x="204819" y="94887"/>
                    <a:pt x="245092" y="94887"/>
                  </a:cubicBezTo>
                  <a:cubicBezTo>
                    <a:pt x="278685" y="93742"/>
                    <a:pt x="311082" y="107409"/>
                    <a:pt x="333693" y="132259"/>
                  </a:cubicBezTo>
                  <a:cubicBezTo>
                    <a:pt x="356131" y="156982"/>
                    <a:pt x="367638" y="190330"/>
                    <a:pt x="367638" y="232302"/>
                  </a:cubicBezTo>
                  <a:lnTo>
                    <a:pt x="367638" y="564629"/>
                  </a:lnTo>
                  <a:lnTo>
                    <a:pt x="475225" y="564629"/>
                  </a:lnTo>
                  <a:lnTo>
                    <a:pt x="475225" y="215053"/>
                  </a:lnTo>
                  <a:cubicBezTo>
                    <a:pt x="475225" y="171356"/>
                    <a:pt x="466595" y="133409"/>
                    <a:pt x="448759" y="101211"/>
                  </a:cubicBezTo>
                  <a:cubicBezTo>
                    <a:pt x="432247" y="69882"/>
                    <a:pt x="407088" y="43939"/>
                    <a:pt x="376268" y="26466"/>
                  </a:cubicBezTo>
                  <a:cubicBezTo>
                    <a:pt x="309880" y="-10015"/>
                    <a:pt x="229138" y="-8704"/>
                    <a:pt x="163970" y="29916"/>
                  </a:cubicBezTo>
                  <a:cubicBezTo>
                    <a:pt x="139501" y="45331"/>
                    <a:pt x="119784" y="67225"/>
                    <a:pt x="107012" y="93162"/>
                  </a:cubicBezTo>
                  <a:lnTo>
                    <a:pt x="107012" y="10942"/>
                  </a:lnTo>
                  <a:lnTo>
                    <a:pt x="0" y="10942"/>
                  </a:lnTo>
                  <a:lnTo>
                    <a:pt x="0" y="564629"/>
                  </a:lnTo>
                  <a:lnTo>
                    <a:pt x="107012" y="564629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11" name="Forma libre 41">
              <a:extLst>
                <a:ext uri="{FF2B5EF4-FFF2-40B4-BE49-F238E27FC236}">
                  <a16:creationId xmlns:a16="http://schemas.microsoft.com/office/drawing/2014/main" id="{EEF52B78-B8E5-4A27-C8DB-6447F8827F28}"/>
                </a:ext>
              </a:extLst>
            </p:cNvPr>
            <p:cNvSpPr/>
            <p:nvPr userDrawn="1"/>
          </p:nvSpPr>
          <p:spPr>
            <a:xfrm>
              <a:off x="7321026" y="5086072"/>
              <a:ext cx="521901" cy="576762"/>
            </a:xfrm>
            <a:custGeom>
              <a:avLst/>
              <a:gdLst>
                <a:gd name="connsiteX0" fmla="*/ 512081 w 521901"/>
                <a:gd name="connsiteY0" fmla="*/ 438160 h 576762"/>
                <a:gd name="connsiteX1" fmla="*/ 429233 w 521901"/>
                <a:gd name="connsiteY1" fmla="*/ 386988 h 576762"/>
                <a:gd name="connsiteX2" fmla="*/ 387809 w 521901"/>
                <a:gd name="connsiteY2" fmla="*/ 442184 h 576762"/>
                <a:gd name="connsiteX3" fmla="*/ 334303 w 521901"/>
                <a:gd name="connsiteY3" fmla="*/ 472657 h 576762"/>
                <a:gd name="connsiteX4" fmla="*/ 271592 w 521901"/>
                <a:gd name="connsiteY4" fmla="*/ 481857 h 576762"/>
                <a:gd name="connsiteX5" fmla="*/ 187593 w 521901"/>
                <a:gd name="connsiteY5" fmla="*/ 460008 h 576762"/>
                <a:gd name="connsiteX6" fmla="*/ 128909 w 521901"/>
                <a:gd name="connsiteY6" fmla="*/ 395038 h 576762"/>
                <a:gd name="connsiteX7" fmla="*/ 108773 w 521901"/>
                <a:gd name="connsiteY7" fmla="*/ 312818 h 576762"/>
                <a:gd name="connsiteX8" fmla="*/ 520711 w 521901"/>
                <a:gd name="connsiteY8" fmla="*/ 312818 h 576762"/>
                <a:gd name="connsiteX9" fmla="*/ 521861 w 521901"/>
                <a:gd name="connsiteY9" fmla="*/ 297869 h 576762"/>
                <a:gd name="connsiteX10" fmla="*/ 521861 w 521901"/>
                <a:gd name="connsiteY10" fmla="*/ 283495 h 576762"/>
                <a:gd name="connsiteX11" fmla="*/ 489067 w 521901"/>
                <a:gd name="connsiteY11" fmla="*/ 134581 h 576762"/>
                <a:gd name="connsiteX12" fmla="*/ 265838 w 521901"/>
                <a:gd name="connsiteY12" fmla="*/ 40 h 576762"/>
                <a:gd name="connsiteX13" fmla="*/ 158251 w 521901"/>
                <a:gd name="connsiteY13" fmla="*/ 20164 h 576762"/>
                <a:gd name="connsiteX14" fmla="*/ 74253 w 521901"/>
                <a:gd name="connsiteY14" fmla="*/ 78810 h 576762"/>
                <a:gd name="connsiteX15" fmla="*/ 19021 w 521901"/>
                <a:gd name="connsiteY15" fmla="*/ 169653 h 576762"/>
                <a:gd name="connsiteX16" fmla="*/ 35 w 521901"/>
                <a:gd name="connsiteY16" fmla="*/ 288095 h 576762"/>
                <a:gd name="connsiteX17" fmla="*/ 34555 w 521901"/>
                <a:gd name="connsiteY17" fmla="*/ 438735 h 576762"/>
                <a:gd name="connsiteX18" fmla="*/ 130635 w 521901"/>
                <a:gd name="connsiteY18" fmla="*/ 539928 h 576762"/>
                <a:gd name="connsiteX19" fmla="*/ 271592 w 521901"/>
                <a:gd name="connsiteY19" fmla="*/ 576725 h 576762"/>
                <a:gd name="connsiteX20" fmla="*/ 364796 w 521901"/>
                <a:gd name="connsiteY20" fmla="*/ 562926 h 576762"/>
                <a:gd name="connsiteX21" fmla="*/ 447643 w 521901"/>
                <a:gd name="connsiteY21" fmla="*/ 518079 h 576762"/>
                <a:gd name="connsiteX22" fmla="*/ 512081 w 521901"/>
                <a:gd name="connsiteY22" fmla="*/ 438160 h 576762"/>
                <a:gd name="connsiteX23" fmla="*/ 149621 w 521901"/>
                <a:gd name="connsiteY23" fmla="*/ 141480 h 576762"/>
                <a:gd name="connsiteX24" fmla="*/ 199675 w 521901"/>
                <a:gd name="connsiteY24" fmla="*/ 102958 h 576762"/>
                <a:gd name="connsiteX25" fmla="*/ 264688 w 521901"/>
                <a:gd name="connsiteY25" fmla="*/ 90884 h 576762"/>
                <a:gd name="connsiteX26" fmla="*/ 372275 w 521901"/>
                <a:gd name="connsiteY26" fmla="*/ 138605 h 576762"/>
                <a:gd name="connsiteX27" fmla="*/ 410822 w 521901"/>
                <a:gd name="connsiteY27" fmla="*/ 233474 h 576762"/>
                <a:gd name="connsiteX28" fmla="*/ 112225 w 521901"/>
                <a:gd name="connsiteY28" fmla="*/ 233474 h 576762"/>
                <a:gd name="connsiteX29" fmla="*/ 118553 w 521901"/>
                <a:gd name="connsiteY29" fmla="*/ 203576 h 576762"/>
                <a:gd name="connsiteX30" fmla="*/ 149621 w 521901"/>
                <a:gd name="connsiteY30" fmla="*/ 141480 h 576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21901" h="576762">
                  <a:moveTo>
                    <a:pt x="512081" y="438160"/>
                  </a:moveTo>
                  <a:lnTo>
                    <a:pt x="429233" y="386988"/>
                  </a:lnTo>
                  <a:cubicBezTo>
                    <a:pt x="418952" y="407784"/>
                    <a:pt x="404908" y="426499"/>
                    <a:pt x="387809" y="442184"/>
                  </a:cubicBezTo>
                  <a:cubicBezTo>
                    <a:pt x="372350" y="456041"/>
                    <a:pt x="354106" y="466430"/>
                    <a:pt x="334303" y="472657"/>
                  </a:cubicBezTo>
                  <a:cubicBezTo>
                    <a:pt x="313953" y="478729"/>
                    <a:pt x="292827" y="481828"/>
                    <a:pt x="271592" y="481857"/>
                  </a:cubicBezTo>
                  <a:cubicBezTo>
                    <a:pt x="242135" y="482276"/>
                    <a:pt x="213109" y="474727"/>
                    <a:pt x="187593" y="460008"/>
                  </a:cubicBezTo>
                  <a:cubicBezTo>
                    <a:pt x="162031" y="444634"/>
                    <a:pt x="141607" y="422020"/>
                    <a:pt x="128909" y="395038"/>
                  </a:cubicBezTo>
                  <a:cubicBezTo>
                    <a:pt x="117098" y="369136"/>
                    <a:pt x="110268" y="341244"/>
                    <a:pt x="108773" y="312818"/>
                  </a:cubicBezTo>
                  <a:lnTo>
                    <a:pt x="520711" y="312818"/>
                  </a:lnTo>
                  <a:cubicBezTo>
                    <a:pt x="521649" y="307891"/>
                    <a:pt x="522034" y="302877"/>
                    <a:pt x="521861" y="297869"/>
                  </a:cubicBezTo>
                  <a:lnTo>
                    <a:pt x="521861" y="283495"/>
                  </a:lnTo>
                  <a:cubicBezTo>
                    <a:pt x="521861" y="226574"/>
                    <a:pt x="510930" y="177128"/>
                    <a:pt x="489067" y="134581"/>
                  </a:cubicBezTo>
                  <a:cubicBezTo>
                    <a:pt x="446671" y="50625"/>
                    <a:pt x="359922" y="-1656"/>
                    <a:pt x="265838" y="40"/>
                  </a:cubicBezTo>
                  <a:cubicBezTo>
                    <a:pt x="229011" y="-282"/>
                    <a:pt x="192472" y="6554"/>
                    <a:pt x="158251" y="20164"/>
                  </a:cubicBezTo>
                  <a:cubicBezTo>
                    <a:pt x="126447" y="33612"/>
                    <a:pt x="97830" y="53592"/>
                    <a:pt x="74253" y="78810"/>
                  </a:cubicBezTo>
                  <a:cubicBezTo>
                    <a:pt x="49669" y="104884"/>
                    <a:pt x="30850" y="135834"/>
                    <a:pt x="19021" y="169653"/>
                  </a:cubicBezTo>
                  <a:cubicBezTo>
                    <a:pt x="5886" y="207739"/>
                    <a:pt x="-535" y="247813"/>
                    <a:pt x="35" y="288095"/>
                  </a:cubicBezTo>
                  <a:cubicBezTo>
                    <a:pt x="35" y="345016"/>
                    <a:pt x="11541" y="395613"/>
                    <a:pt x="34555" y="438735"/>
                  </a:cubicBezTo>
                  <a:cubicBezTo>
                    <a:pt x="56682" y="480638"/>
                    <a:pt x="89925" y="515647"/>
                    <a:pt x="130635" y="539928"/>
                  </a:cubicBezTo>
                  <a:cubicBezTo>
                    <a:pt x="173377" y="564823"/>
                    <a:pt x="222125" y="577547"/>
                    <a:pt x="271592" y="576725"/>
                  </a:cubicBezTo>
                  <a:cubicBezTo>
                    <a:pt x="303172" y="576731"/>
                    <a:pt x="334573" y="572079"/>
                    <a:pt x="364796" y="562926"/>
                  </a:cubicBezTo>
                  <a:cubicBezTo>
                    <a:pt x="395075" y="553525"/>
                    <a:pt x="423220" y="538289"/>
                    <a:pt x="447643" y="518079"/>
                  </a:cubicBezTo>
                  <a:cubicBezTo>
                    <a:pt x="473982" y="495748"/>
                    <a:pt x="495851" y="468632"/>
                    <a:pt x="512081" y="438160"/>
                  </a:cubicBezTo>
                  <a:close/>
                  <a:moveTo>
                    <a:pt x="149621" y="141480"/>
                  </a:moveTo>
                  <a:cubicBezTo>
                    <a:pt x="162779" y="124617"/>
                    <a:pt x="179999" y="111364"/>
                    <a:pt x="199675" y="102958"/>
                  </a:cubicBezTo>
                  <a:cubicBezTo>
                    <a:pt x="220347" y="94713"/>
                    <a:pt x="242434" y="90608"/>
                    <a:pt x="264688" y="90884"/>
                  </a:cubicBezTo>
                  <a:cubicBezTo>
                    <a:pt x="305945" y="89625"/>
                    <a:pt x="345533" y="107184"/>
                    <a:pt x="372275" y="138605"/>
                  </a:cubicBezTo>
                  <a:cubicBezTo>
                    <a:pt x="392412" y="161604"/>
                    <a:pt x="405069" y="193227"/>
                    <a:pt x="410822" y="233474"/>
                  </a:cubicBezTo>
                  <a:lnTo>
                    <a:pt x="112225" y="233474"/>
                  </a:lnTo>
                  <a:cubicBezTo>
                    <a:pt x="113605" y="223366"/>
                    <a:pt x="115717" y="213373"/>
                    <a:pt x="118553" y="203576"/>
                  </a:cubicBezTo>
                  <a:cubicBezTo>
                    <a:pt x="124899" y="181106"/>
                    <a:pt x="135439" y="160034"/>
                    <a:pt x="149621" y="141480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12" name="Forma libre 42">
              <a:extLst>
                <a:ext uri="{FF2B5EF4-FFF2-40B4-BE49-F238E27FC236}">
                  <a16:creationId xmlns:a16="http://schemas.microsoft.com/office/drawing/2014/main" id="{BEF0214B-6CBB-83DB-39F2-115969C97214}"/>
                </a:ext>
              </a:extLst>
            </p:cNvPr>
            <p:cNvSpPr/>
            <p:nvPr userDrawn="1"/>
          </p:nvSpPr>
          <p:spPr>
            <a:xfrm>
              <a:off x="7914804" y="5086102"/>
              <a:ext cx="288816" cy="564621"/>
            </a:xfrm>
            <a:custGeom>
              <a:avLst/>
              <a:gdLst>
                <a:gd name="connsiteX0" fmla="*/ 288817 w 288816"/>
                <a:gd name="connsiteY0" fmla="*/ 113278 h 564621"/>
                <a:gd name="connsiteX1" fmla="*/ 288817 w 288816"/>
                <a:gd name="connsiteY1" fmla="*/ 10 h 564621"/>
                <a:gd name="connsiteX2" fmla="*/ 257174 w 288816"/>
                <a:gd name="connsiteY2" fmla="*/ 10 h 564621"/>
                <a:gd name="connsiteX3" fmla="*/ 169148 w 288816"/>
                <a:gd name="connsiteY3" fmla="*/ 25309 h 564621"/>
                <a:gd name="connsiteX4" fmla="*/ 107012 w 288816"/>
                <a:gd name="connsiteY4" fmla="*/ 101778 h 564621"/>
                <a:gd name="connsiteX5" fmla="*/ 107012 w 288816"/>
                <a:gd name="connsiteY5" fmla="*/ 10935 h 564621"/>
                <a:gd name="connsiteX6" fmla="*/ 0 w 288816"/>
                <a:gd name="connsiteY6" fmla="*/ 10935 h 564621"/>
                <a:gd name="connsiteX7" fmla="*/ 0 w 288816"/>
                <a:gd name="connsiteY7" fmla="*/ 564621 h 564621"/>
                <a:gd name="connsiteX8" fmla="*/ 107012 w 288816"/>
                <a:gd name="connsiteY8" fmla="*/ 564621 h 564621"/>
                <a:gd name="connsiteX9" fmla="*/ 107012 w 288816"/>
                <a:gd name="connsiteY9" fmla="*/ 269092 h 564621"/>
                <a:gd name="connsiteX10" fmla="*/ 142682 w 288816"/>
                <a:gd name="connsiteY10" fmla="*/ 155825 h 564621"/>
                <a:gd name="connsiteX11" fmla="*/ 234160 w 288816"/>
                <a:gd name="connsiteY11" fmla="*/ 113278 h 56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8816" h="564621">
                  <a:moveTo>
                    <a:pt x="288817" y="113278"/>
                  </a:moveTo>
                  <a:lnTo>
                    <a:pt x="288817" y="10"/>
                  </a:lnTo>
                  <a:lnTo>
                    <a:pt x="257174" y="10"/>
                  </a:lnTo>
                  <a:cubicBezTo>
                    <a:pt x="225990" y="-346"/>
                    <a:pt x="195383" y="8451"/>
                    <a:pt x="169148" y="25309"/>
                  </a:cubicBezTo>
                  <a:cubicBezTo>
                    <a:pt x="141526" y="44317"/>
                    <a:pt x="119957" y="70863"/>
                    <a:pt x="107012" y="101778"/>
                  </a:cubicBezTo>
                  <a:lnTo>
                    <a:pt x="107012" y="10935"/>
                  </a:lnTo>
                  <a:lnTo>
                    <a:pt x="0" y="10935"/>
                  </a:lnTo>
                  <a:lnTo>
                    <a:pt x="0" y="564621"/>
                  </a:lnTo>
                  <a:lnTo>
                    <a:pt x="107012" y="564621"/>
                  </a:lnTo>
                  <a:lnTo>
                    <a:pt x="107012" y="269092"/>
                  </a:lnTo>
                  <a:cubicBezTo>
                    <a:pt x="107012" y="221945"/>
                    <a:pt x="118518" y="184573"/>
                    <a:pt x="142682" y="155825"/>
                  </a:cubicBezTo>
                  <a:cubicBezTo>
                    <a:pt x="165051" y="128393"/>
                    <a:pt x="198760" y="112714"/>
                    <a:pt x="234160" y="113278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13" name="Forma libre 43">
              <a:extLst>
                <a:ext uri="{FF2B5EF4-FFF2-40B4-BE49-F238E27FC236}">
                  <a16:creationId xmlns:a16="http://schemas.microsoft.com/office/drawing/2014/main" id="{D1AE4D97-553B-8FD5-BF68-4368E2E39C31}"/>
                </a:ext>
              </a:extLst>
            </p:cNvPr>
            <p:cNvSpPr/>
            <p:nvPr userDrawn="1"/>
          </p:nvSpPr>
          <p:spPr>
            <a:xfrm>
              <a:off x="8208764" y="5086052"/>
              <a:ext cx="533368" cy="758435"/>
            </a:xfrm>
            <a:custGeom>
              <a:avLst/>
              <a:gdLst>
                <a:gd name="connsiteX0" fmla="*/ 120855 w 533368"/>
                <a:gd name="connsiteY0" fmla="*/ 491076 h 758435"/>
                <a:gd name="connsiteX1" fmla="*/ 246277 w 533368"/>
                <a:gd name="connsiteY1" fmla="*/ 525573 h 758435"/>
                <a:gd name="connsiteX2" fmla="*/ 413123 w 533368"/>
                <a:gd name="connsiteY2" fmla="*/ 440479 h 758435"/>
                <a:gd name="connsiteX3" fmla="*/ 425205 w 533368"/>
                <a:gd name="connsiteY3" fmla="*/ 420930 h 758435"/>
                <a:gd name="connsiteX4" fmla="*/ 425205 w 533368"/>
                <a:gd name="connsiteY4" fmla="*/ 499125 h 758435"/>
                <a:gd name="connsiteX5" fmla="*/ 402192 w 533368"/>
                <a:gd name="connsiteY5" fmla="*/ 589969 h 758435"/>
                <a:gd name="connsiteX6" fmla="*/ 341207 w 533368"/>
                <a:gd name="connsiteY6" fmla="*/ 645165 h 758435"/>
                <a:gd name="connsiteX7" fmla="*/ 257209 w 533368"/>
                <a:gd name="connsiteY7" fmla="*/ 663564 h 758435"/>
                <a:gd name="connsiteX8" fmla="*/ 161128 w 533368"/>
                <a:gd name="connsiteY8" fmla="*/ 638265 h 758435"/>
                <a:gd name="connsiteX9" fmla="*/ 90362 w 533368"/>
                <a:gd name="connsiteY9" fmla="*/ 566970 h 758435"/>
                <a:gd name="connsiteX10" fmla="*/ 15569 w 533368"/>
                <a:gd name="connsiteY10" fmla="*/ 626766 h 758435"/>
                <a:gd name="connsiteX11" fmla="*/ 162854 w 533368"/>
                <a:gd name="connsiteY11" fmla="*/ 744633 h 758435"/>
                <a:gd name="connsiteX12" fmla="*/ 399315 w 533368"/>
                <a:gd name="connsiteY12" fmla="*/ 727959 h 758435"/>
                <a:gd name="connsiteX13" fmla="*/ 497122 w 533368"/>
                <a:gd name="connsiteY13" fmla="*/ 638265 h 758435"/>
                <a:gd name="connsiteX14" fmla="*/ 533368 w 533368"/>
                <a:gd name="connsiteY14" fmla="*/ 493950 h 758435"/>
                <a:gd name="connsiteX15" fmla="*/ 533368 w 533368"/>
                <a:gd name="connsiteY15" fmla="*/ 10984 h 758435"/>
                <a:gd name="connsiteX16" fmla="*/ 425205 w 533368"/>
                <a:gd name="connsiteY16" fmla="*/ 10984 h 758435"/>
                <a:gd name="connsiteX17" fmla="*/ 425205 w 533368"/>
                <a:gd name="connsiteY17" fmla="*/ 104127 h 758435"/>
                <a:gd name="connsiteX18" fmla="*/ 413123 w 533368"/>
                <a:gd name="connsiteY18" fmla="*/ 84579 h 758435"/>
                <a:gd name="connsiteX19" fmla="*/ 346385 w 533368"/>
                <a:gd name="connsiteY19" fmla="*/ 23058 h 758435"/>
                <a:gd name="connsiteX20" fmla="*/ 246277 w 533368"/>
                <a:gd name="connsiteY20" fmla="*/ 60 h 758435"/>
                <a:gd name="connsiteX21" fmla="*/ 149046 w 533368"/>
                <a:gd name="connsiteY21" fmla="*/ 19608 h 758435"/>
                <a:gd name="connsiteX22" fmla="*/ 70226 w 533368"/>
                <a:gd name="connsiteY22" fmla="*/ 74804 h 758435"/>
                <a:gd name="connsiteX23" fmla="*/ 18446 w 533368"/>
                <a:gd name="connsiteY23" fmla="*/ 158174 h 758435"/>
                <a:gd name="connsiteX24" fmla="*/ 35 w 533368"/>
                <a:gd name="connsiteY24" fmla="*/ 262816 h 758435"/>
                <a:gd name="connsiteX25" fmla="*/ 32829 w 533368"/>
                <a:gd name="connsiteY25" fmla="*/ 397357 h 758435"/>
                <a:gd name="connsiteX26" fmla="*/ 120855 w 533368"/>
                <a:gd name="connsiteY26" fmla="*/ 491076 h 758435"/>
                <a:gd name="connsiteX27" fmla="*/ 130060 w 533368"/>
                <a:gd name="connsiteY27" fmla="*/ 175997 h 758435"/>
                <a:gd name="connsiteX28" fmla="*/ 186442 w 533368"/>
                <a:gd name="connsiteY28" fmla="*/ 117351 h 758435"/>
                <a:gd name="connsiteX29" fmla="*/ 350412 w 533368"/>
                <a:gd name="connsiteY29" fmla="*/ 117351 h 758435"/>
                <a:gd name="connsiteX30" fmla="*/ 406795 w 533368"/>
                <a:gd name="connsiteY30" fmla="*/ 175997 h 758435"/>
                <a:gd name="connsiteX31" fmla="*/ 427507 w 533368"/>
                <a:gd name="connsiteY31" fmla="*/ 262816 h 758435"/>
                <a:gd name="connsiteX32" fmla="*/ 406795 w 533368"/>
                <a:gd name="connsiteY32" fmla="*/ 348485 h 758435"/>
                <a:gd name="connsiteX33" fmla="*/ 350412 w 533368"/>
                <a:gd name="connsiteY33" fmla="*/ 407131 h 758435"/>
                <a:gd name="connsiteX34" fmla="*/ 186442 w 533368"/>
                <a:gd name="connsiteY34" fmla="*/ 407131 h 758435"/>
                <a:gd name="connsiteX35" fmla="*/ 130060 w 533368"/>
                <a:gd name="connsiteY35" fmla="*/ 348485 h 758435"/>
                <a:gd name="connsiteX36" fmla="*/ 109348 w 533368"/>
                <a:gd name="connsiteY36" fmla="*/ 262816 h 758435"/>
                <a:gd name="connsiteX37" fmla="*/ 130060 w 533368"/>
                <a:gd name="connsiteY37" fmla="*/ 175997 h 758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33368" h="758435">
                  <a:moveTo>
                    <a:pt x="120855" y="491076"/>
                  </a:moveTo>
                  <a:cubicBezTo>
                    <a:pt x="158539" y="514212"/>
                    <a:pt x="202034" y="526177"/>
                    <a:pt x="246277" y="525573"/>
                  </a:cubicBezTo>
                  <a:cubicBezTo>
                    <a:pt x="312958" y="528390"/>
                    <a:pt x="376302" y="496106"/>
                    <a:pt x="413123" y="440479"/>
                  </a:cubicBezTo>
                  <a:cubicBezTo>
                    <a:pt x="417669" y="434310"/>
                    <a:pt x="421753" y="427772"/>
                    <a:pt x="425205" y="420930"/>
                  </a:cubicBezTo>
                  <a:lnTo>
                    <a:pt x="425205" y="499125"/>
                  </a:lnTo>
                  <a:cubicBezTo>
                    <a:pt x="425205" y="535347"/>
                    <a:pt x="417726" y="565820"/>
                    <a:pt x="402192" y="589969"/>
                  </a:cubicBezTo>
                  <a:cubicBezTo>
                    <a:pt x="387809" y="614019"/>
                    <a:pt x="366579" y="633234"/>
                    <a:pt x="341207" y="645165"/>
                  </a:cubicBezTo>
                  <a:cubicBezTo>
                    <a:pt x="314972" y="657521"/>
                    <a:pt x="286263" y="663811"/>
                    <a:pt x="257209" y="663564"/>
                  </a:cubicBezTo>
                  <a:cubicBezTo>
                    <a:pt x="223494" y="663943"/>
                    <a:pt x="190297" y="655204"/>
                    <a:pt x="161128" y="638265"/>
                  </a:cubicBezTo>
                  <a:cubicBezTo>
                    <a:pt x="132247" y="620413"/>
                    <a:pt x="107968" y="595983"/>
                    <a:pt x="90362" y="566970"/>
                  </a:cubicBezTo>
                  <a:lnTo>
                    <a:pt x="15569" y="626766"/>
                  </a:lnTo>
                  <a:cubicBezTo>
                    <a:pt x="46925" y="684164"/>
                    <a:pt x="99970" y="726619"/>
                    <a:pt x="162854" y="744633"/>
                  </a:cubicBezTo>
                  <a:cubicBezTo>
                    <a:pt x="241099" y="767654"/>
                    <a:pt x="325040" y="761732"/>
                    <a:pt x="399315" y="727959"/>
                  </a:cubicBezTo>
                  <a:cubicBezTo>
                    <a:pt x="440049" y="708313"/>
                    <a:pt x="474051" y="677115"/>
                    <a:pt x="497122" y="638265"/>
                  </a:cubicBezTo>
                  <a:cubicBezTo>
                    <a:pt x="521286" y="598593"/>
                    <a:pt x="533368" y="550296"/>
                    <a:pt x="533368" y="493950"/>
                  </a:cubicBezTo>
                  <a:lnTo>
                    <a:pt x="533368" y="10984"/>
                  </a:lnTo>
                  <a:lnTo>
                    <a:pt x="425205" y="10984"/>
                  </a:lnTo>
                  <a:lnTo>
                    <a:pt x="425205" y="104127"/>
                  </a:lnTo>
                  <a:cubicBezTo>
                    <a:pt x="421753" y="97285"/>
                    <a:pt x="417669" y="90748"/>
                    <a:pt x="413123" y="84579"/>
                  </a:cubicBezTo>
                  <a:cubicBezTo>
                    <a:pt x="396036" y="59125"/>
                    <a:pt x="373138" y="38053"/>
                    <a:pt x="346385" y="23058"/>
                  </a:cubicBezTo>
                  <a:cubicBezTo>
                    <a:pt x="315490" y="7137"/>
                    <a:pt x="281027" y="-774"/>
                    <a:pt x="246277" y="60"/>
                  </a:cubicBezTo>
                  <a:cubicBezTo>
                    <a:pt x="212908" y="-21"/>
                    <a:pt x="179827" y="6631"/>
                    <a:pt x="149046" y="19608"/>
                  </a:cubicBezTo>
                  <a:cubicBezTo>
                    <a:pt x="119302" y="32453"/>
                    <a:pt x="92491" y="51237"/>
                    <a:pt x="70226" y="74804"/>
                  </a:cubicBezTo>
                  <a:cubicBezTo>
                    <a:pt x="47845" y="99079"/>
                    <a:pt x="30297" y="127367"/>
                    <a:pt x="18446" y="158174"/>
                  </a:cubicBezTo>
                  <a:cubicBezTo>
                    <a:pt x="6019" y="191648"/>
                    <a:pt x="-253" y="227106"/>
                    <a:pt x="35" y="262816"/>
                  </a:cubicBezTo>
                  <a:cubicBezTo>
                    <a:pt x="-713" y="309727"/>
                    <a:pt x="10564" y="356052"/>
                    <a:pt x="32829" y="397357"/>
                  </a:cubicBezTo>
                  <a:cubicBezTo>
                    <a:pt x="53541" y="435695"/>
                    <a:pt x="83861" y="467991"/>
                    <a:pt x="120855" y="491076"/>
                  </a:cubicBezTo>
                  <a:close/>
                  <a:moveTo>
                    <a:pt x="130060" y="175997"/>
                  </a:moveTo>
                  <a:cubicBezTo>
                    <a:pt x="143063" y="151619"/>
                    <a:pt x="162567" y="131317"/>
                    <a:pt x="186442" y="117351"/>
                  </a:cubicBezTo>
                  <a:cubicBezTo>
                    <a:pt x="237417" y="88995"/>
                    <a:pt x="299438" y="88995"/>
                    <a:pt x="350412" y="117351"/>
                  </a:cubicBezTo>
                  <a:cubicBezTo>
                    <a:pt x="374001" y="131634"/>
                    <a:pt x="393448" y="151855"/>
                    <a:pt x="406795" y="175997"/>
                  </a:cubicBezTo>
                  <a:cubicBezTo>
                    <a:pt x="421006" y="202704"/>
                    <a:pt x="428082" y="232585"/>
                    <a:pt x="427507" y="262816"/>
                  </a:cubicBezTo>
                  <a:cubicBezTo>
                    <a:pt x="428024" y="292674"/>
                    <a:pt x="420890" y="322164"/>
                    <a:pt x="406795" y="348485"/>
                  </a:cubicBezTo>
                  <a:cubicBezTo>
                    <a:pt x="393448" y="372628"/>
                    <a:pt x="374001" y="392849"/>
                    <a:pt x="350412" y="407131"/>
                  </a:cubicBezTo>
                  <a:cubicBezTo>
                    <a:pt x="299438" y="435488"/>
                    <a:pt x="237417" y="435488"/>
                    <a:pt x="186442" y="407131"/>
                  </a:cubicBezTo>
                  <a:cubicBezTo>
                    <a:pt x="162567" y="393166"/>
                    <a:pt x="143063" y="372864"/>
                    <a:pt x="130060" y="348485"/>
                  </a:cubicBezTo>
                  <a:cubicBezTo>
                    <a:pt x="115964" y="322164"/>
                    <a:pt x="108830" y="292674"/>
                    <a:pt x="109348" y="262816"/>
                  </a:cubicBezTo>
                  <a:cubicBezTo>
                    <a:pt x="108773" y="232585"/>
                    <a:pt x="115850" y="202704"/>
                    <a:pt x="130060" y="175997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14" name="Forma libre 44">
              <a:extLst>
                <a:ext uri="{FF2B5EF4-FFF2-40B4-BE49-F238E27FC236}">
                  <a16:creationId xmlns:a16="http://schemas.microsoft.com/office/drawing/2014/main" id="{A1C8FAC7-4631-973B-3D76-59F1D6895E95}"/>
                </a:ext>
              </a:extLst>
            </p:cNvPr>
            <p:cNvSpPr/>
            <p:nvPr userDrawn="1"/>
          </p:nvSpPr>
          <p:spPr>
            <a:xfrm>
              <a:off x="8785282" y="5097036"/>
              <a:ext cx="552319" cy="734223"/>
            </a:xfrm>
            <a:custGeom>
              <a:avLst/>
              <a:gdLst>
                <a:gd name="connsiteX0" fmla="*/ 84574 w 552319"/>
                <a:gd name="connsiteY0" fmla="*/ 734224 h 734223"/>
                <a:gd name="connsiteX1" fmla="*/ 202517 w 552319"/>
                <a:gd name="connsiteY1" fmla="*/ 734224 h 734223"/>
                <a:gd name="connsiteX2" fmla="*/ 552319 w 552319"/>
                <a:gd name="connsiteY2" fmla="*/ 0 h 734223"/>
                <a:gd name="connsiteX3" fmla="*/ 434951 w 552319"/>
                <a:gd name="connsiteY3" fmla="*/ 0 h 734223"/>
                <a:gd name="connsiteX4" fmla="*/ 308378 w 552319"/>
                <a:gd name="connsiteY4" fmla="*/ 261607 h 734223"/>
                <a:gd name="connsiteX5" fmla="*/ 276735 w 552319"/>
                <a:gd name="connsiteY5" fmla="*/ 330027 h 734223"/>
                <a:gd name="connsiteX6" fmla="*/ 245091 w 552319"/>
                <a:gd name="connsiteY6" fmla="*/ 260457 h 734223"/>
                <a:gd name="connsiteX7" fmla="*/ 121970 w 552319"/>
                <a:gd name="connsiteY7" fmla="*/ 0 h 734223"/>
                <a:gd name="connsiteX8" fmla="*/ 0 w 552319"/>
                <a:gd name="connsiteY8" fmla="*/ 0 h 734223"/>
                <a:gd name="connsiteX9" fmla="*/ 220928 w 552319"/>
                <a:gd name="connsiteY9" fmla="*/ 449044 h 734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319" h="734223">
                  <a:moveTo>
                    <a:pt x="84574" y="734224"/>
                  </a:moveTo>
                  <a:lnTo>
                    <a:pt x="202517" y="734224"/>
                  </a:lnTo>
                  <a:lnTo>
                    <a:pt x="552319" y="0"/>
                  </a:lnTo>
                  <a:lnTo>
                    <a:pt x="434951" y="0"/>
                  </a:lnTo>
                  <a:lnTo>
                    <a:pt x="308378" y="261607"/>
                  </a:lnTo>
                  <a:cubicBezTo>
                    <a:pt x="300323" y="278281"/>
                    <a:pt x="289968" y="301279"/>
                    <a:pt x="276735" y="330027"/>
                  </a:cubicBezTo>
                  <a:lnTo>
                    <a:pt x="245091" y="260457"/>
                  </a:lnTo>
                  <a:lnTo>
                    <a:pt x="121970" y="0"/>
                  </a:lnTo>
                  <a:lnTo>
                    <a:pt x="0" y="0"/>
                  </a:lnTo>
                  <a:lnTo>
                    <a:pt x="220928" y="449044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15" name="Forma libre 45">
              <a:extLst>
                <a:ext uri="{FF2B5EF4-FFF2-40B4-BE49-F238E27FC236}">
                  <a16:creationId xmlns:a16="http://schemas.microsoft.com/office/drawing/2014/main" id="{896A8108-0C90-FBCE-F67D-333F5318790E}"/>
                </a:ext>
              </a:extLst>
            </p:cNvPr>
            <p:cNvSpPr/>
            <p:nvPr userDrawn="1"/>
          </p:nvSpPr>
          <p:spPr>
            <a:xfrm>
              <a:off x="4699847" y="5777789"/>
              <a:ext cx="636317" cy="762971"/>
            </a:xfrm>
            <a:custGeom>
              <a:avLst/>
              <a:gdLst>
                <a:gd name="connsiteX0" fmla="*/ 524128 w 636317"/>
                <a:gd name="connsiteY0" fmla="*/ 475492 h 762971"/>
                <a:gd name="connsiteX1" fmla="*/ 524128 w 636317"/>
                <a:gd name="connsiteY1" fmla="*/ 573235 h 762971"/>
                <a:gd name="connsiteX2" fmla="*/ 466595 w 636317"/>
                <a:gd name="connsiteY2" fmla="*/ 493891 h 762971"/>
                <a:gd name="connsiteX3" fmla="*/ 101259 w 636317"/>
                <a:gd name="connsiteY3" fmla="*/ 0 h 762971"/>
                <a:gd name="connsiteX4" fmla="*/ 0 w 636317"/>
                <a:gd name="connsiteY4" fmla="*/ 0 h 762971"/>
                <a:gd name="connsiteX5" fmla="*/ 0 w 636317"/>
                <a:gd name="connsiteY5" fmla="*/ 762972 h 762971"/>
                <a:gd name="connsiteX6" fmla="*/ 112190 w 636317"/>
                <a:gd name="connsiteY6" fmla="*/ 762972 h 762971"/>
                <a:gd name="connsiteX7" fmla="*/ 112190 w 636317"/>
                <a:gd name="connsiteY7" fmla="*/ 189737 h 762971"/>
                <a:gd name="connsiteX8" fmla="*/ 169723 w 636317"/>
                <a:gd name="connsiteY8" fmla="*/ 269081 h 762971"/>
                <a:gd name="connsiteX9" fmla="*/ 535059 w 636317"/>
                <a:gd name="connsiteY9" fmla="*/ 762972 h 762971"/>
                <a:gd name="connsiteX10" fmla="*/ 636318 w 636317"/>
                <a:gd name="connsiteY10" fmla="*/ 762972 h 762971"/>
                <a:gd name="connsiteX11" fmla="*/ 636318 w 636317"/>
                <a:gd name="connsiteY11" fmla="*/ 0 h 762971"/>
                <a:gd name="connsiteX12" fmla="*/ 524128 w 636317"/>
                <a:gd name="connsiteY12" fmla="*/ 0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36317" h="762971">
                  <a:moveTo>
                    <a:pt x="524128" y="475492"/>
                  </a:moveTo>
                  <a:lnTo>
                    <a:pt x="524128" y="573235"/>
                  </a:lnTo>
                  <a:lnTo>
                    <a:pt x="466595" y="493891"/>
                  </a:lnTo>
                  <a:lnTo>
                    <a:pt x="101259" y="0"/>
                  </a:lnTo>
                  <a:lnTo>
                    <a:pt x="0" y="0"/>
                  </a:lnTo>
                  <a:lnTo>
                    <a:pt x="0" y="762972"/>
                  </a:lnTo>
                  <a:lnTo>
                    <a:pt x="112190" y="762972"/>
                  </a:lnTo>
                  <a:lnTo>
                    <a:pt x="112190" y="189737"/>
                  </a:lnTo>
                  <a:cubicBezTo>
                    <a:pt x="135778" y="223084"/>
                    <a:pt x="155340" y="249533"/>
                    <a:pt x="169723" y="269081"/>
                  </a:cubicBezTo>
                  <a:lnTo>
                    <a:pt x="535059" y="762972"/>
                  </a:lnTo>
                  <a:lnTo>
                    <a:pt x="636318" y="762972"/>
                  </a:lnTo>
                  <a:lnTo>
                    <a:pt x="636318" y="0"/>
                  </a:lnTo>
                  <a:lnTo>
                    <a:pt x="524128" y="0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34" name="Forma libre 46">
              <a:extLst>
                <a:ext uri="{FF2B5EF4-FFF2-40B4-BE49-F238E27FC236}">
                  <a16:creationId xmlns:a16="http://schemas.microsoft.com/office/drawing/2014/main" id="{0177A774-F9B4-9BAF-84FE-0022F94221DF}"/>
                </a:ext>
              </a:extLst>
            </p:cNvPr>
            <p:cNvSpPr/>
            <p:nvPr userDrawn="1"/>
          </p:nvSpPr>
          <p:spPr>
            <a:xfrm>
              <a:off x="5423005" y="5976119"/>
              <a:ext cx="521901" cy="576752"/>
            </a:xfrm>
            <a:custGeom>
              <a:avLst/>
              <a:gdLst>
                <a:gd name="connsiteX0" fmla="*/ 397590 w 521901"/>
                <a:gd name="connsiteY0" fmla="*/ 35678 h 576752"/>
                <a:gd name="connsiteX1" fmla="*/ 265838 w 521901"/>
                <a:gd name="connsiteY1" fmla="*/ 31 h 576752"/>
                <a:gd name="connsiteX2" fmla="*/ 158251 w 521901"/>
                <a:gd name="connsiteY2" fmla="*/ 20154 h 576752"/>
                <a:gd name="connsiteX3" fmla="*/ 74253 w 521901"/>
                <a:gd name="connsiteY3" fmla="*/ 78800 h 576752"/>
                <a:gd name="connsiteX4" fmla="*/ 19021 w 521901"/>
                <a:gd name="connsiteY4" fmla="*/ 169644 h 576752"/>
                <a:gd name="connsiteX5" fmla="*/ 35 w 521901"/>
                <a:gd name="connsiteY5" fmla="*/ 288086 h 576752"/>
                <a:gd name="connsiteX6" fmla="*/ 34555 w 521901"/>
                <a:gd name="connsiteY6" fmla="*/ 438725 h 576752"/>
                <a:gd name="connsiteX7" fmla="*/ 130635 w 521901"/>
                <a:gd name="connsiteY7" fmla="*/ 539918 h 576752"/>
                <a:gd name="connsiteX8" fmla="*/ 271592 w 521901"/>
                <a:gd name="connsiteY8" fmla="*/ 576715 h 576752"/>
                <a:gd name="connsiteX9" fmla="*/ 364796 w 521901"/>
                <a:gd name="connsiteY9" fmla="*/ 562916 h 576752"/>
                <a:gd name="connsiteX10" fmla="*/ 447644 w 521901"/>
                <a:gd name="connsiteY10" fmla="*/ 518070 h 576752"/>
                <a:gd name="connsiteX11" fmla="*/ 512081 w 521901"/>
                <a:gd name="connsiteY11" fmla="*/ 438150 h 576752"/>
                <a:gd name="connsiteX12" fmla="*/ 429233 w 521901"/>
                <a:gd name="connsiteY12" fmla="*/ 386979 h 576752"/>
                <a:gd name="connsiteX13" fmla="*/ 387809 w 521901"/>
                <a:gd name="connsiteY13" fmla="*/ 442175 h 576752"/>
                <a:gd name="connsiteX14" fmla="*/ 334303 w 521901"/>
                <a:gd name="connsiteY14" fmla="*/ 472648 h 576752"/>
                <a:gd name="connsiteX15" fmla="*/ 271592 w 521901"/>
                <a:gd name="connsiteY15" fmla="*/ 481847 h 576752"/>
                <a:gd name="connsiteX16" fmla="*/ 187593 w 521901"/>
                <a:gd name="connsiteY16" fmla="*/ 459999 h 576752"/>
                <a:gd name="connsiteX17" fmla="*/ 128909 w 521901"/>
                <a:gd name="connsiteY17" fmla="*/ 395028 h 576752"/>
                <a:gd name="connsiteX18" fmla="*/ 108773 w 521901"/>
                <a:gd name="connsiteY18" fmla="*/ 312809 h 576752"/>
                <a:gd name="connsiteX19" fmla="*/ 520711 w 521901"/>
                <a:gd name="connsiteY19" fmla="*/ 312809 h 576752"/>
                <a:gd name="connsiteX20" fmla="*/ 521861 w 521901"/>
                <a:gd name="connsiteY20" fmla="*/ 297860 h 576752"/>
                <a:gd name="connsiteX21" fmla="*/ 521861 w 521901"/>
                <a:gd name="connsiteY21" fmla="*/ 283486 h 576752"/>
                <a:gd name="connsiteX22" fmla="*/ 489067 w 521901"/>
                <a:gd name="connsiteY22" fmla="*/ 134571 h 576752"/>
                <a:gd name="connsiteX23" fmla="*/ 397590 w 521901"/>
                <a:gd name="connsiteY23" fmla="*/ 35678 h 576752"/>
                <a:gd name="connsiteX24" fmla="*/ 149621 w 521901"/>
                <a:gd name="connsiteY24" fmla="*/ 141471 h 576752"/>
                <a:gd name="connsiteX25" fmla="*/ 199675 w 521901"/>
                <a:gd name="connsiteY25" fmla="*/ 102948 h 576752"/>
                <a:gd name="connsiteX26" fmla="*/ 264688 w 521901"/>
                <a:gd name="connsiteY26" fmla="*/ 90874 h 576752"/>
                <a:gd name="connsiteX27" fmla="*/ 372275 w 521901"/>
                <a:gd name="connsiteY27" fmla="*/ 138596 h 576752"/>
                <a:gd name="connsiteX28" fmla="*/ 410822 w 521901"/>
                <a:gd name="connsiteY28" fmla="*/ 233464 h 576752"/>
                <a:gd name="connsiteX29" fmla="*/ 112225 w 521901"/>
                <a:gd name="connsiteY29" fmla="*/ 233464 h 576752"/>
                <a:gd name="connsiteX30" fmla="*/ 118553 w 521901"/>
                <a:gd name="connsiteY30" fmla="*/ 203566 h 576752"/>
                <a:gd name="connsiteX31" fmla="*/ 149621 w 521901"/>
                <a:gd name="connsiteY31" fmla="*/ 141471 h 576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21901" h="576752">
                  <a:moveTo>
                    <a:pt x="397590" y="35678"/>
                  </a:moveTo>
                  <a:cubicBezTo>
                    <a:pt x="357898" y="11656"/>
                    <a:pt x="312233" y="-700"/>
                    <a:pt x="265838" y="31"/>
                  </a:cubicBezTo>
                  <a:cubicBezTo>
                    <a:pt x="229011" y="-291"/>
                    <a:pt x="192472" y="6545"/>
                    <a:pt x="158251" y="20154"/>
                  </a:cubicBezTo>
                  <a:cubicBezTo>
                    <a:pt x="126447" y="33602"/>
                    <a:pt x="97830" y="53582"/>
                    <a:pt x="74253" y="78800"/>
                  </a:cubicBezTo>
                  <a:cubicBezTo>
                    <a:pt x="49669" y="104874"/>
                    <a:pt x="30850" y="135825"/>
                    <a:pt x="19021" y="169644"/>
                  </a:cubicBezTo>
                  <a:cubicBezTo>
                    <a:pt x="5886" y="207729"/>
                    <a:pt x="-535" y="247804"/>
                    <a:pt x="35" y="288086"/>
                  </a:cubicBezTo>
                  <a:cubicBezTo>
                    <a:pt x="35" y="345007"/>
                    <a:pt x="11541" y="395603"/>
                    <a:pt x="34555" y="438725"/>
                  </a:cubicBezTo>
                  <a:cubicBezTo>
                    <a:pt x="56682" y="480628"/>
                    <a:pt x="89925" y="515638"/>
                    <a:pt x="130635" y="539918"/>
                  </a:cubicBezTo>
                  <a:cubicBezTo>
                    <a:pt x="173377" y="564814"/>
                    <a:pt x="222125" y="577538"/>
                    <a:pt x="271592" y="576715"/>
                  </a:cubicBezTo>
                  <a:cubicBezTo>
                    <a:pt x="303172" y="576721"/>
                    <a:pt x="334574" y="572070"/>
                    <a:pt x="364796" y="562916"/>
                  </a:cubicBezTo>
                  <a:cubicBezTo>
                    <a:pt x="395075" y="553516"/>
                    <a:pt x="423221" y="538279"/>
                    <a:pt x="447644" y="518070"/>
                  </a:cubicBezTo>
                  <a:cubicBezTo>
                    <a:pt x="473982" y="495738"/>
                    <a:pt x="495851" y="468623"/>
                    <a:pt x="512081" y="438150"/>
                  </a:cubicBezTo>
                  <a:lnTo>
                    <a:pt x="429233" y="386979"/>
                  </a:lnTo>
                  <a:cubicBezTo>
                    <a:pt x="418952" y="407775"/>
                    <a:pt x="404908" y="426490"/>
                    <a:pt x="387809" y="442175"/>
                  </a:cubicBezTo>
                  <a:cubicBezTo>
                    <a:pt x="372350" y="456031"/>
                    <a:pt x="354112" y="466421"/>
                    <a:pt x="334303" y="472648"/>
                  </a:cubicBezTo>
                  <a:cubicBezTo>
                    <a:pt x="313954" y="478719"/>
                    <a:pt x="292828" y="481818"/>
                    <a:pt x="271592" y="481847"/>
                  </a:cubicBezTo>
                  <a:cubicBezTo>
                    <a:pt x="242135" y="482267"/>
                    <a:pt x="213109" y="474718"/>
                    <a:pt x="187593" y="459999"/>
                  </a:cubicBezTo>
                  <a:cubicBezTo>
                    <a:pt x="162031" y="444624"/>
                    <a:pt x="141607" y="422011"/>
                    <a:pt x="128909" y="395028"/>
                  </a:cubicBezTo>
                  <a:cubicBezTo>
                    <a:pt x="117104" y="369126"/>
                    <a:pt x="110269" y="341235"/>
                    <a:pt x="108773" y="312809"/>
                  </a:cubicBezTo>
                  <a:lnTo>
                    <a:pt x="520711" y="312809"/>
                  </a:lnTo>
                  <a:cubicBezTo>
                    <a:pt x="521649" y="307881"/>
                    <a:pt x="522034" y="302868"/>
                    <a:pt x="521861" y="297860"/>
                  </a:cubicBezTo>
                  <a:lnTo>
                    <a:pt x="521861" y="283486"/>
                  </a:lnTo>
                  <a:cubicBezTo>
                    <a:pt x="521861" y="226565"/>
                    <a:pt x="510930" y="177118"/>
                    <a:pt x="489067" y="134571"/>
                  </a:cubicBezTo>
                  <a:cubicBezTo>
                    <a:pt x="468223" y="93853"/>
                    <a:pt x="436574" y="59642"/>
                    <a:pt x="397590" y="35678"/>
                  </a:cubicBezTo>
                  <a:close/>
                  <a:moveTo>
                    <a:pt x="149621" y="141471"/>
                  </a:moveTo>
                  <a:cubicBezTo>
                    <a:pt x="162779" y="124607"/>
                    <a:pt x="179999" y="111354"/>
                    <a:pt x="199675" y="102948"/>
                  </a:cubicBezTo>
                  <a:cubicBezTo>
                    <a:pt x="220347" y="94704"/>
                    <a:pt x="242434" y="90598"/>
                    <a:pt x="264688" y="90874"/>
                  </a:cubicBezTo>
                  <a:cubicBezTo>
                    <a:pt x="305945" y="89615"/>
                    <a:pt x="345533" y="107174"/>
                    <a:pt x="372275" y="138596"/>
                  </a:cubicBezTo>
                  <a:cubicBezTo>
                    <a:pt x="392412" y="161594"/>
                    <a:pt x="405069" y="193217"/>
                    <a:pt x="410822" y="233464"/>
                  </a:cubicBezTo>
                  <a:lnTo>
                    <a:pt x="112225" y="233464"/>
                  </a:lnTo>
                  <a:cubicBezTo>
                    <a:pt x="113606" y="223356"/>
                    <a:pt x="115717" y="213364"/>
                    <a:pt x="118553" y="203566"/>
                  </a:cubicBezTo>
                  <a:cubicBezTo>
                    <a:pt x="124899" y="181097"/>
                    <a:pt x="135439" y="160025"/>
                    <a:pt x="149621" y="141471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35" name="Forma libre 47">
              <a:extLst>
                <a:ext uri="{FF2B5EF4-FFF2-40B4-BE49-F238E27FC236}">
                  <a16:creationId xmlns:a16="http://schemas.microsoft.com/office/drawing/2014/main" id="{0BE32C74-05D3-37DC-67C8-C4D6C6FD159F}"/>
                </a:ext>
              </a:extLst>
            </p:cNvPr>
            <p:cNvSpPr/>
            <p:nvPr userDrawn="1"/>
          </p:nvSpPr>
          <p:spPr>
            <a:xfrm>
              <a:off x="5948318" y="5805387"/>
              <a:ext cx="337719" cy="735373"/>
            </a:xfrm>
            <a:custGeom>
              <a:avLst/>
              <a:gdLst>
                <a:gd name="connsiteX0" fmla="*/ 209996 w 337719"/>
                <a:gd name="connsiteY0" fmla="*/ 0 h 735373"/>
                <a:gd name="connsiteX1" fmla="*/ 102409 w 337719"/>
                <a:gd name="connsiteY1" fmla="*/ 64971 h 735373"/>
                <a:gd name="connsiteX2" fmla="*/ 102409 w 337719"/>
                <a:gd name="connsiteY2" fmla="*/ 181687 h 735373"/>
                <a:gd name="connsiteX3" fmla="*/ 0 w 337719"/>
                <a:gd name="connsiteY3" fmla="*/ 181687 h 735373"/>
                <a:gd name="connsiteX4" fmla="*/ 0 w 337719"/>
                <a:gd name="connsiteY4" fmla="*/ 271381 h 735373"/>
                <a:gd name="connsiteX5" fmla="*/ 102409 w 337719"/>
                <a:gd name="connsiteY5" fmla="*/ 271381 h 735373"/>
                <a:gd name="connsiteX6" fmla="*/ 102409 w 337719"/>
                <a:gd name="connsiteY6" fmla="*/ 564036 h 735373"/>
                <a:gd name="connsiteX7" fmla="*/ 121395 w 337719"/>
                <a:gd name="connsiteY7" fmla="*/ 653730 h 735373"/>
                <a:gd name="connsiteX8" fmla="*/ 177777 w 337719"/>
                <a:gd name="connsiteY8" fmla="*/ 714100 h 735373"/>
                <a:gd name="connsiteX9" fmla="*/ 269255 w 337719"/>
                <a:gd name="connsiteY9" fmla="*/ 735374 h 735373"/>
                <a:gd name="connsiteX10" fmla="*/ 337720 w 337719"/>
                <a:gd name="connsiteY10" fmla="*/ 735374 h 735373"/>
                <a:gd name="connsiteX11" fmla="*/ 337720 w 337719"/>
                <a:gd name="connsiteY11" fmla="*/ 641655 h 735373"/>
                <a:gd name="connsiteX12" fmla="*/ 281337 w 337719"/>
                <a:gd name="connsiteY12" fmla="*/ 641655 h 735373"/>
                <a:gd name="connsiteX13" fmla="*/ 227256 w 337719"/>
                <a:gd name="connsiteY13" fmla="*/ 619807 h 735373"/>
                <a:gd name="connsiteX14" fmla="*/ 209996 w 337719"/>
                <a:gd name="connsiteY14" fmla="*/ 556561 h 735373"/>
                <a:gd name="connsiteX15" fmla="*/ 209996 w 337719"/>
                <a:gd name="connsiteY15" fmla="*/ 271381 h 735373"/>
                <a:gd name="connsiteX16" fmla="*/ 337720 w 337719"/>
                <a:gd name="connsiteY16" fmla="*/ 271381 h 735373"/>
                <a:gd name="connsiteX17" fmla="*/ 337720 w 337719"/>
                <a:gd name="connsiteY17" fmla="*/ 181687 h 735373"/>
                <a:gd name="connsiteX18" fmla="*/ 209996 w 337719"/>
                <a:gd name="connsiteY18" fmla="*/ 181687 h 73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37719" h="735373">
                  <a:moveTo>
                    <a:pt x="209996" y="0"/>
                  </a:moveTo>
                  <a:lnTo>
                    <a:pt x="102409" y="64971"/>
                  </a:lnTo>
                  <a:lnTo>
                    <a:pt x="102409" y="181687"/>
                  </a:lnTo>
                  <a:lnTo>
                    <a:pt x="0" y="181687"/>
                  </a:lnTo>
                  <a:lnTo>
                    <a:pt x="0" y="271381"/>
                  </a:lnTo>
                  <a:lnTo>
                    <a:pt x="102409" y="271381"/>
                  </a:lnTo>
                  <a:lnTo>
                    <a:pt x="102409" y="564036"/>
                  </a:lnTo>
                  <a:cubicBezTo>
                    <a:pt x="101891" y="594980"/>
                    <a:pt x="108381" y="625643"/>
                    <a:pt x="121395" y="653730"/>
                  </a:cubicBezTo>
                  <a:cubicBezTo>
                    <a:pt x="133672" y="679074"/>
                    <a:pt x="153326" y="700112"/>
                    <a:pt x="177777" y="714100"/>
                  </a:cubicBezTo>
                  <a:cubicBezTo>
                    <a:pt x="201942" y="727899"/>
                    <a:pt x="232434" y="735374"/>
                    <a:pt x="269255" y="735374"/>
                  </a:cubicBezTo>
                  <a:lnTo>
                    <a:pt x="337720" y="735374"/>
                  </a:lnTo>
                  <a:lnTo>
                    <a:pt x="337720" y="641655"/>
                  </a:lnTo>
                  <a:lnTo>
                    <a:pt x="281337" y="641655"/>
                  </a:lnTo>
                  <a:cubicBezTo>
                    <a:pt x="256598" y="641655"/>
                    <a:pt x="238187" y="634181"/>
                    <a:pt x="227256" y="619807"/>
                  </a:cubicBezTo>
                  <a:cubicBezTo>
                    <a:pt x="216325" y="605433"/>
                    <a:pt x="209996" y="584159"/>
                    <a:pt x="209996" y="556561"/>
                  </a:cubicBezTo>
                  <a:lnTo>
                    <a:pt x="209996" y="271381"/>
                  </a:lnTo>
                  <a:lnTo>
                    <a:pt x="337720" y="271381"/>
                  </a:lnTo>
                  <a:lnTo>
                    <a:pt x="337720" y="181687"/>
                  </a:lnTo>
                  <a:lnTo>
                    <a:pt x="209996" y="181687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40" name="Forma libre 48">
              <a:extLst>
                <a:ext uri="{FF2B5EF4-FFF2-40B4-BE49-F238E27FC236}">
                  <a16:creationId xmlns:a16="http://schemas.microsoft.com/office/drawing/2014/main" id="{4CA8F371-4665-F83B-0345-333D06FB831A}"/>
                </a:ext>
              </a:extLst>
            </p:cNvPr>
            <p:cNvSpPr/>
            <p:nvPr userDrawn="1"/>
          </p:nvSpPr>
          <p:spPr>
            <a:xfrm>
              <a:off x="6318257" y="5987074"/>
              <a:ext cx="802588" cy="553686"/>
            </a:xfrm>
            <a:custGeom>
              <a:avLst/>
              <a:gdLst>
                <a:gd name="connsiteX0" fmla="*/ 602948 w 802588"/>
                <a:gd name="connsiteY0" fmla="*/ 297829 h 553686"/>
                <a:gd name="connsiteX1" fmla="*/ 589140 w 802588"/>
                <a:gd name="connsiteY1" fmla="*/ 344976 h 553686"/>
                <a:gd name="connsiteX2" fmla="*/ 574757 w 802588"/>
                <a:gd name="connsiteY2" fmla="*/ 396722 h 553686"/>
                <a:gd name="connsiteX3" fmla="*/ 543114 w 802588"/>
                <a:gd name="connsiteY3" fmla="*/ 298404 h 553686"/>
                <a:gd name="connsiteX4" fmla="*/ 448184 w 802588"/>
                <a:gd name="connsiteY4" fmla="*/ 0 h 553686"/>
                <a:gd name="connsiteX5" fmla="*/ 355555 w 802588"/>
                <a:gd name="connsiteY5" fmla="*/ 0 h 553686"/>
                <a:gd name="connsiteX6" fmla="*/ 261776 w 802588"/>
                <a:gd name="connsiteY6" fmla="*/ 297829 h 553686"/>
                <a:gd name="connsiteX7" fmla="*/ 247393 w 802588"/>
                <a:gd name="connsiteY7" fmla="*/ 346126 h 553686"/>
                <a:gd name="connsiteX8" fmla="*/ 231284 w 802588"/>
                <a:gd name="connsiteY8" fmla="*/ 397872 h 553686"/>
                <a:gd name="connsiteX9" fmla="*/ 216325 w 802588"/>
                <a:gd name="connsiteY9" fmla="*/ 346126 h 553686"/>
                <a:gd name="connsiteX10" fmla="*/ 201942 w 802588"/>
                <a:gd name="connsiteY10" fmla="*/ 297829 h 553686"/>
                <a:gd name="connsiteX11" fmla="*/ 113916 w 802588"/>
                <a:gd name="connsiteY11" fmla="*/ 0 h 553686"/>
                <a:gd name="connsiteX12" fmla="*/ 0 w 802588"/>
                <a:gd name="connsiteY12" fmla="*/ 0 h 553686"/>
                <a:gd name="connsiteX13" fmla="*/ 176052 w 802588"/>
                <a:gd name="connsiteY13" fmla="*/ 553686 h 553686"/>
                <a:gd name="connsiteX14" fmla="*/ 277310 w 802588"/>
                <a:gd name="connsiteY14" fmla="*/ 553686 h 553686"/>
                <a:gd name="connsiteX15" fmla="*/ 371089 w 802588"/>
                <a:gd name="connsiteY15" fmla="*/ 256432 h 553686"/>
                <a:gd name="connsiteX16" fmla="*/ 400431 w 802588"/>
                <a:gd name="connsiteY16" fmla="*/ 159264 h 553686"/>
                <a:gd name="connsiteX17" fmla="*/ 432074 w 802588"/>
                <a:gd name="connsiteY17" fmla="*/ 256432 h 553686"/>
                <a:gd name="connsiteX18" fmla="*/ 525854 w 802588"/>
                <a:gd name="connsiteY18" fmla="*/ 553686 h 553686"/>
                <a:gd name="connsiteX19" fmla="*/ 628263 w 802588"/>
                <a:gd name="connsiteY19" fmla="*/ 553686 h 553686"/>
                <a:gd name="connsiteX20" fmla="*/ 802589 w 802588"/>
                <a:gd name="connsiteY20" fmla="*/ 0 h 553686"/>
                <a:gd name="connsiteX21" fmla="*/ 691550 w 802588"/>
                <a:gd name="connsiteY21" fmla="*/ 0 h 553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02588" h="553686">
                  <a:moveTo>
                    <a:pt x="602948" y="297829"/>
                  </a:moveTo>
                  <a:cubicBezTo>
                    <a:pt x="597770" y="313353"/>
                    <a:pt x="593168" y="329452"/>
                    <a:pt x="589140" y="344976"/>
                  </a:cubicBezTo>
                  <a:cubicBezTo>
                    <a:pt x="585113" y="360500"/>
                    <a:pt x="579935" y="377749"/>
                    <a:pt x="574757" y="396722"/>
                  </a:cubicBezTo>
                  <a:lnTo>
                    <a:pt x="543114" y="298404"/>
                  </a:lnTo>
                  <a:lnTo>
                    <a:pt x="448184" y="0"/>
                  </a:lnTo>
                  <a:lnTo>
                    <a:pt x="355555" y="0"/>
                  </a:lnTo>
                  <a:lnTo>
                    <a:pt x="261776" y="297829"/>
                  </a:lnTo>
                  <a:cubicBezTo>
                    <a:pt x="256598" y="314503"/>
                    <a:pt x="251995" y="330602"/>
                    <a:pt x="247393" y="346126"/>
                  </a:cubicBezTo>
                  <a:cubicBezTo>
                    <a:pt x="242790" y="361650"/>
                    <a:pt x="237037" y="378899"/>
                    <a:pt x="231284" y="397872"/>
                  </a:cubicBezTo>
                  <a:cubicBezTo>
                    <a:pt x="225530" y="378899"/>
                    <a:pt x="220352" y="361650"/>
                    <a:pt x="216325" y="346126"/>
                  </a:cubicBezTo>
                  <a:cubicBezTo>
                    <a:pt x="212297" y="330602"/>
                    <a:pt x="207120" y="314503"/>
                    <a:pt x="201942" y="297829"/>
                  </a:cubicBezTo>
                  <a:lnTo>
                    <a:pt x="113916" y="0"/>
                  </a:lnTo>
                  <a:lnTo>
                    <a:pt x="0" y="0"/>
                  </a:lnTo>
                  <a:lnTo>
                    <a:pt x="176052" y="553686"/>
                  </a:lnTo>
                  <a:lnTo>
                    <a:pt x="277310" y="553686"/>
                  </a:lnTo>
                  <a:lnTo>
                    <a:pt x="371089" y="256432"/>
                  </a:lnTo>
                  <a:cubicBezTo>
                    <a:pt x="379144" y="232284"/>
                    <a:pt x="388925" y="200086"/>
                    <a:pt x="400431" y="159264"/>
                  </a:cubicBezTo>
                  <a:cubicBezTo>
                    <a:pt x="414239" y="200086"/>
                    <a:pt x="424595" y="232284"/>
                    <a:pt x="432074" y="256432"/>
                  </a:cubicBezTo>
                  <a:lnTo>
                    <a:pt x="525854" y="553686"/>
                  </a:lnTo>
                  <a:lnTo>
                    <a:pt x="628263" y="553686"/>
                  </a:lnTo>
                  <a:lnTo>
                    <a:pt x="802589" y="0"/>
                  </a:lnTo>
                  <a:lnTo>
                    <a:pt x="691550" y="0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41" name="Forma libre 49">
              <a:extLst>
                <a:ext uri="{FF2B5EF4-FFF2-40B4-BE49-F238E27FC236}">
                  <a16:creationId xmlns:a16="http://schemas.microsoft.com/office/drawing/2014/main" id="{E71C70C9-3B50-9746-64E2-5DED023D1531}"/>
                </a:ext>
              </a:extLst>
            </p:cNvPr>
            <p:cNvSpPr/>
            <p:nvPr userDrawn="1"/>
          </p:nvSpPr>
          <p:spPr>
            <a:xfrm>
              <a:off x="7121367" y="5976093"/>
              <a:ext cx="561603" cy="576767"/>
            </a:xfrm>
            <a:custGeom>
              <a:avLst/>
              <a:gdLst>
                <a:gd name="connsiteX0" fmla="*/ 425224 w 561603"/>
                <a:gd name="connsiteY0" fmla="*/ 36279 h 576767"/>
                <a:gd name="connsiteX1" fmla="*/ 280240 w 561603"/>
                <a:gd name="connsiteY1" fmla="*/ 57 h 576767"/>
                <a:gd name="connsiteX2" fmla="*/ 169201 w 561603"/>
                <a:gd name="connsiteY2" fmla="*/ 20755 h 576767"/>
                <a:gd name="connsiteX3" fmla="*/ 79449 w 561603"/>
                <a:gd name="connsiteY3" fmla="*/ 80551 h 576767"/>
                <a:gd name="connsiteX4" fmla="*/ 20766 w 561603"/>
                <a:gd name="connsiteY4" fmla="*/ 171970 h 576767"/>
                <a:gd name="connsiteX5" fmla="*/ 53 w 561603"/>
                <a:gd name="connsiteY5" fmla="*/ 288112 h 576767"/>
                <a:gd name="connsiteX6" fmla="*/ 36299 w 561603"/>
                <a:gd name="connsiteY6" fmla="*/ 438176 h 576767"/>
                <a:gd name="connsiteX7" fmla="*/ 136982 w 561603"/>
                <a:gd name="connsiteY7" fmla="*/ 539944 h 576767"/>
                <a:gd name="connsiteX8" fmla="*/ 281391 w 561603"/>
                <a:gd name="connsiteY8" fmla="*/ 576742 h 576767"/>
                <a:gd name="connsiteX9" fmla="*/ 392430 w 561603"/>
                <a:gd name="connsiteY9" fmla="*/ 555468 h 576767"/>
                <a:gd name="connsiteX10" fmla="*/ 481607 w 561603"/>
                <a:gd name="connsiteY10" fmla="*/ 495672 h 576767"/>
                <a:gd name="connsiteX11" fmla="*/ 540866 w 561603"/>
                <a:gd name="connsiteY11" fmla="*/ 404829 h 576767"/>
                <a:gd name="connsiteX12" fmla="*/ 561578 w 561603"/>
                <a:gd name="connsiteY12" fmla="*/ 288112 h 576767"/>
                <a:gd name="connsiteX13" fmla="*/ 524757 w 561603"/>
                <a:gd name="connsiteY13" fmla="*/ 136897 h 576767"/>
                <a:gd name="connsiteX14" fmla="*/ 425224 w 561603"/>
                <a:gd name="connsiteY14" fmla="*/ 36279 h 576767"/>
                <a:gd name="connsiteX15" fmla="*/ 439607 w 561603"/>
                <a:gd name="connsiteY15" fmla="*/ 368606 h 576767"/>
                <a:gd name="connsiteX16" fmla="*/ 403362 w 561603"/>
                <a:gd name="connsiteY16" fmla="*/ 428977 h 576767"/>
                <a:gd name="connsiteX17" fmla="*/ 348705 w 561603"/>
                <a:gd name="connsiteY17" fmla="*/ 466349 h 576767"/>
                <a:gd name="connsiteX18" fmla="*/ 280240 w 561603"/>
                <a:gd name="connsiteY18" fmla="*/ 479574 h 576767"/>
                <a:gd name="connsiteX19" fmla="*/ 193365 w 561603"/>
                <a:gd name="connsiteY19" fmla="*/ 456575 h 576767"/>
                <a:gd name="connsiteX20" fmla="*/ 132380 w 561603"/>
                <a:gd name="connsiteY20" fmla="*/ 391030 h 576767"/>
                <a:gd name="connsiteX21" fmla="*/ 109942 w 561603"/>
                <a:gd name="connsiteY21" fmla="*/ 288112 h 576767"/>
                <a:gd name="connsiteX22" fmla="*/ 122599 w 561603"/>
                <a:gd name="connsiteY22" fmla="*/ 207042 h 576767"/>
                <a:gd name="connsiteX23" fmla="*/ 158270 w 561603"/>
                <a:gd name="connsiteY23" fmla="*/ 147247 h 576767"/>
                <a:gd name="connsiteX24" fmla="*/ 212351 w 561603"/>
                <a:gd name="connsiteY24" fmla="*/ 109874 h 576767"/>
                <a:gd name="connsiteX25" fmla="*/ 280240 w 561603"/>
                <a:gd name="connsiteY25" fmla="*/ 97225 h 576767"/>
                <a:gd name="connsiteX26" fmla="*/ 368842 w 561603"/>
                <a:gd name="connsiteY26" fmla="*/ 120223 h 576767"/>
                <a:gd name="connsiteX27" fmla="*/ 429827 w 561603"/>
                <a:gd name="connsiteY27" fmla="*/ 185194 h 576767"/>
                <a:gd name="connsiteX28" fmla="*/ 452265 w 561603"/>
                <a:gd name="connsiteY28" fmla="*/ 288112 h 576767"/>
                <a:gd name="connsiteX29" fmla="*/ 439607 w 561603"/>
                <a:gd name="connsiteY29" fmla="*/ 368606 h 576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61603" h="576767">
                  <a:moveTo>
                    <a:pt x="425224" y="36279"/>
                  </a:moveTo>
                  <a:cubicBezTo>
                    <a:pt x="380975" y="11550"/>
                    <a:pt x="330927" y="-955"/>
                    <a:pt x="280240" y="57"/>
                  </a:cubicBezTo>
                  <a:cubicBezTo>
                    <a:pt x="242228" y="-357"/>
                    <a:pt x="204509" y="6675"/>
                    <a:pt x="169201" y="20755"/>
                  </a:cubicBezTo>
                  <a:cubicBezTo>
                    <a:pt x="135487" y="34301"/>
                    <a:pt x="104931" y="54661"/>
                    <a:pt x="79449" y="80551"/>
                  </a:cubicBezTo>
                  <a:cubicBezTo>
                    <a:pt x="53674" y="106562"/>
                    <a:pt x="33682" y="137714"/>
                    <a:pt x="20766" y="171970"/>
                  </a:cubicBezTo>
                  <a:cubicBezTo>
                    <a:pt x="6578" y="209026"/>
                    <a:pt x="-447" y="248440"/>
                    <a:pt x="53" y="288112"/>
                  </a:cubicBezTo>
                  <a:cubicBezTo>
                    <a:pt x="-925" y="340410"/>
                    <a:pt x="11554" y="392082"/>
                    <a:pt x="36299" y="438176"/>
                  </a:cubicBezTo>
                  <a:cubicBezTo>
                    <a:pt x="59819" y="480735"/>
                    <a:pt x="94667" y="515963"/>
                    <a:pt x="136982" y="539944"/>
                  </a:cubicBezTo>
                  <a:cubicBezTo>
                    <a:pt x="181030" y="564725"/>
                    <a:pt x="230848" y="577420"/>
                    <a:pt x="281391" y="576742"/>
                  </a:cubicBezTo>
                  <a:cubicBezTo>
                    <a:pt x="319432" y="576914"/>
                    <a:pt x="357145" y="569687"/>
                    <a:pt x="392430" y="555468"/>
                  </a:cubicBezTo>
                  <a:cubicBezTo>
                    <a:pt x="425857" y="541692"/>
                    <a:pt x="456183" y="521362"/>
                    <a:pt x="481607" y="495672"/>
                  </a:cubicBezTo>
                  <a:cubicBezTo>
                    <a:pt x="507612" y="469960"/>
                    <a:pt x="527817" y="438987"/>
                    <a:pt x="540866" y="404829"/>
                  </a:cubicBezTo>
                  <a:cubicBezTo>
                    <a:pt x="555059" y="367571"/>
                    <a:pt x="562084" y="327974"/>
                    <a:pt x="561578" y="288112"/>
                  </a:cubicBezTo>
                  <a:cubicBezTo>
                    <a:pt x="561578" y="230616"/>
                    <a:pt x="549496" y="180019"/>
                    <a:pt x="524757" y="136897"/>
                  </a:cubicBezTo>
                  <a:cubicBezTo>
                    <a:pt x="501628" y="94730"/>
                    <a:pt x="467149" y="59876"/>
                    <a:pt x="425224" y="36279"/>
                  </a:cubicBezTo>
                  <a:close/>
                  <a:moveTo>
                    <a:pt x="439607" y="368606"/>
                  </a:moveTo>
                  <a:cubicBezTo>
                    <a:pt x="431489" y="390857"/>
                    <a:pt x="419183" y="411349"/>
                    <a:pt x="403362" y="428977"/>
                  </a:cubicBezTo>
                  <a:cubicBezTo>
                    <a:pt x="388115" y="445300"/>
                    <a:pt x="369451" y="458058"/>
                    <a:pt x="348705" y="466349"/>
                  </a:cubicBezTo>
                  <a:cubicBezTo>
                    <a:pt x="326986" y="475244"/>
                    <a:pt x="303714" y="479740"/>
                    <a:pt x="280240" y="479574"/>
                  </a:cubicBezTo>
                  <a:cubicBezTo>
                    <a:pt x="249713" y="480080"/>
                    <a:pt x="219640" y="472122"/>
                    <a:pt x="193365" y="456575"/>
                  </a:cubicBezTo>
                  <a:cubicBezTo>
                    <a:pt x="167228" y="440953"/>
                    <a:pt x="146073" y="418220"/>
                    <a:pt x="132380" y="391030"/>
                  </a:cubicBezTo>
                  <a:cubicBezTo>
                    <a:pt x="116702" y="359033"/>
                    <a:pt x="109004" y="323725"/>
                    <a:pt x="109942" y="288112"/>
                  </a:cubicBezTo>
                  <a:cubicBezTo>
                    <a:pt x="109614" y="260571"/>
                    <a:pt x="113889" y="233174"/>
                    <a:pt x="122599" y="207042"/>
                  </a:cubicBezTo>
                  <a:cubicBezTo>
                    <a:pt x="130429" y="184952"/>
                    <a:pt x="142552" y="164633"/>
                    <a:pt x="158270" y="147247"/>
                  </a:cubicBezTo>
                  <a:cubicBezTo>
                    <a:pt x="173096" y="130705"/>
                    <a:pt x="191628" y="117895"/>
                    <a:pt x="212351" y="109874"/>
                  </a:cubicBezTo>
                  <a:cubicBezTo>
                    <a:pt x="233943" y="101278"/>
                    <a:pt x="257003" y="96984"/>
                    <a:pt x="280240" y="97225"/>
                  </a:cubicBezTo>
                  <a:cubicBezTo>
                    <a:pt x="311343" y="96483"/>
                    <a:pt x="342031" y="104452"/>
                    <a:pt x="368842" y="120223"/>
                  </a:cubicBezTo>
                  <a:cubicBezTo>
                    <a:pt x="395082" y="135460"/>
                    <a:pt x="416289" y="158050"/>
                    <a:pt x="429827" y="185194"/>
                  </a:cubicBezTo>
                  <a:cubicBezTo>
                    <a:pt x="444785" y="213942"/>
                    <a:pt x="452265" y="247865"/>
                    <a:pt x="452265" y="288112"/>
                  </a:cubicBezTo>
                  <a:cubicBezTo>
                    <a:pt x="452696" y="315468"/>
                    <a:pt x="448416" y="342699"/>
                    <a:pt x="439607" y="368606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42" name="Forma libre 50">
              <a:extLst>
                <a:ext uri="{FF2B5EF4-FFF2-40B4-BE49-F238E27FC236}">
                  <a16:creationId xmlns:a16="http://schemas.microsoft.com/office/drawing/2014/main" id="{EE1E6E18-0736-B17B-E11F-43000BD490BB}"/>
                </a:ext>
              </a:extLst>
            </p:cNvPr>
            <p:cNvSpPr/>
            <p:nvPr userDrawn="1"/>
          </p:nvSpPr>
          <p:spPr>
            <a:xfrm>
              <a:off x="7753711" y="5976140"/>
              <a:ext cx="288816" cy="564621"/>
            </a:xfrm>
            <a:custGeom>
              <a:avLst/>
              <a:gdLst>
                <a:gd name="connsiteX0" fmla="*/ 169148 w 288816"/>
                <a:gd name="connsiteY0" fmla="*/ 25309 h 564621"/>
                <a:gd name="connsiteX1" fmla="*/ 106436 w 288816"/>
                <a:gd name="connsiteY1" fmla="*/ 101778 h 564621"/>
                <a:gd name="connsiteX2" fmla="*/ 106436 w 288816"/>
                <a:gd name="connsiteY2" fmla="*/ 10935 h 564621"/>
                <a:gd name="connsiteX3" fmla="*/ 0 w 288816"/>
                <a:gd name="connsiteY3" fmla="*/ 10935 h 564621"/>
                <a:gd name="connsiteX4" fmla="*/ 0 w 288816"/>
                <a:gd name="connsiteY4" fmla="*/ 564621 h 564621"/>
                <a:gd name="connsiteX5" fmla="*/ 106436 w 288816"/>
                <a:gd name="connsiteY5" fmla="*/ 564621 h 564621"/>
                <a:gd name="connsiteX6" fmla="*/ 106436 w 288816"/>
                <a:gd name="connsiteY6" fmla="*/ 269092 h 564621"/>
                <a:gd name="connsiteX7" fmla="*/ 142682 w 288816"/>
                <a:gd name="connsiteY7" fmla="*/ 155825 h 564621"/>
                <a:gd name="connsiteX8" fmla="*/ 234160 w 288816"/>
                <a:gd name="connsiteY8" fmla="*/ 113277 h 564621"/>
                <a:gd name="connsiteX9" fmla="*/ 288817 w 288816"/>
                <a:gd name="connsiteY9" fmla="*/ 113277 h 564621"/>
                <a:gd name="connsiteX10" fmla="*/ 288817 w 288816"/>
                <a:gd name="connsiteY10" fmla="*/ 10 h 564621"/>
                <a:gd name="connsiteX11" fmla="*/ 257174 w 288816"/>
                <a:gd name="connsiteY11" fmla="*/ 10 h 564621"/>
                <a:gd name="connsiteX12" fmla="*/ 169148 w 288816"/>
                <a:gd name="connsiteY12" fmla="*/ 25309 h 56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8816" h="564621">
                  <a:moveTo>
                    <a:pt x="169148" y="25309"/>
                  </a:moveTo>
                  <a:cubicBezTo>
                    <a:pt x="143833" y="41982"/>
                    <a:pt x="122546" y="67281"/>
                    <a:pt x="106436" y="101778"/>
                  </a:cubicBezTo>
                  <a:lnTo>
                    <a:pt x="106436" y="10935"/>
                  </a:lnTo>
                  <a:lnTo>
                    <a:pt x="0" y="10935"/>
                  </a:lnTo>
                  <a:lnTo>
                    <a:pt x="0" y="564621"/>
                  </a:lnTo>
                  <a:lnTo>
                    <a:pt x="106436" y="564621"/>
                  </a:lnTo>
                  <a:lnTo>
                    <a:pt x="106436" y="269092"/>
                  </a:lnTo>
                  <a:cubicBezTo>
                    <a:pt x="106436" y="221945"/>
                    <a:pt x="118518" y="184573"/>
                    <a:pt x="142682" y="155825"/>
                  </a:cubicBezTo>
                  <a:cubicBezTo>
                    <a:pt x="165051" y="128393"/>
                    <a:pt x="198760" y="112720"/>
                    <a:pt x="234160" y="113277"/>
                  </a:cubicBezTo>
                  <a:lnTo>
                    <a:pt x="288817" y="113277"/>
                  </a:lnTo>
                  <a:lnTo>
                    <a:pt x="288817" y="10"/>
                  </a:lnTo>
                  <a:lnTo>
                    <a:pt x="257174" y="10"/>
                  </a:lnTo>
                  <a:cubicBezTo>
                    <a:pt x="225985" y="-346"/>
                    <a:pt x="195383" y="8451"/>
                    <a:pt x="169148" y="25309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43" name="Forma libre 51">
              <a:extLst>
                <a:ext uri="{FF2B5EF4-FFF2-40B4-BE49-F238E27FC236}">
                  <a16:creationId xmlns:a16="http://schemas.microsoft.com/office/drawing/2014/main" id="{26674F1A-4751-B7C3-041B-273F87791A05}"/>
                </a:ext>
              </a:extLst>
            </p:cNvPr>
            <p:cNvSpPr/>
            <p:nvPr userDrawn="1"/>
          </p:nvSpPr>
          <p:spPr>
            <a:xfrm>
              <a:off x="8092581" y="5777789"/>
              <a:ext cx="474073" cy="762971"/>
            </a:xfrm>
            <a:custGeom>
              <a:avLst/>
              <a:gdLst>
                <a:gd name="connsiteX0" fmla="*/ 465444 w 474073"/>
                <a:gd name="connsiteY0" fmla="*/ 209285 h 762971"/>
                <a:gd name="connsiteX1" fmla="*/ 333118 w 474073"/>
                <a:gd name="connsiteY1" fmla="*/ 209285 h 762971"/>
                <a:gd name="connsiteX2" fmla="*/ 107587 w 474073"/>
                <a:gd name="connsiteY2" fmla="*/ 458818 h 762971"/>
                <a:gd name="connsiteX3" fmla="*/ 107587 w 474073"/>
                <a:gd name="connsiteY3" fmla="*/ 0 h 762971"/>
                <a:gd name="connsiteX4" fmla="*/ 0 w 474073"/>
                <a:gd name="connsiteY4" fmla="*/ 0 h 762971"/>
                <a:gd name="connsiteX5" fmla="*/ 0 w 474073"/>
                <a:gd name="connsiteY5" fmla="*/ 762972 h 762971"/>
                <a:gd name="connsiteX6" fmla="*/ 107587 w 474073"/>
                <a:gd name="connsiteY6" fmla="*/ 762972 h 762971"/>
                <a:gd name="connsiteX7" fmla="*/ 107587 w 474073"/>
                <a:gd name="connsiteY7" fmla="*/ 485841 h 762971"/>
                <a:gd name="connsiteX8" fmla="*/ 342323 w 474073"/>
                <a:gd name="connsiteY8" fmla="*/ 762972 h 762971"/>
                <a:gd name="connsiteX9" fmla="*/ 474074 w 474073"/>
                <a:gd name="connsiteY9" fmla="*/ 762972 h 762971"/>
                <a:gd name="connsiteX10" fmla="*/ 221503 w 474073"/>
                <a:gd name="connsiteY10" fmla="*/ 470317 h 762971"/>
                <a:gd name="connsiteX11" fmla="*/ 465444 w 474073"/>
                <a:gd name="connsiteY11" fmla="*/ 209285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4073" h="762971">
                  <a:moveTo>
                    <a:pt x="465444" y="209285"/>
                  </a:moveTo>
                  <a:lnTo>
                    <a:pt x="333118" y="209285"/>
                  </a:lnTo>
                  <a:lnTo>
                    <a:pt x="107587" y="458818"/>
                  </a:lnTo>
                  <a:lnTo>
                    <a:pt x="107587" y="0"/>
                  </a:lnTo>
                  <a:lnTo>
                    <a:pt x="0" y="0"/>
                  </a:lnTo>
                  <a:lnTo>
                    <a:pt x="0" y="762972"/>
                  </a:lnTo>
                  <a:lnTo>
                    <a:pt x="107587" y="762972"/>
                  </a:lnTo>
                  <a:lnTo>
                    <a:pt x="107587" y="485841"/>
                  </a:lnTo>
                  <a:lnTo>
                    <a:pt x="342323" y="762972"/>
                  </a:lnTo>
                  <a:lnTo>
                    <a:pt x="474074" y="762972"/>
                  </a:lnTo>
                  <a:lnTo>
                    <a:pt x="221503" y="470317"/>
                  </a:lnTo>
                  <a:lnTo>
                    <a:pt x="465444" y="209285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44" name="Forma libre 52">
              <a:extLst>
                <a:ext uri="{FF2B5EF4-FFF2-40B4-BE49-F238E27FC236}">
                  <a16:creationId xmlns:a16="http://schemas.microsoft.com/office/drawing/2014/main" id="{3D4323B3-E77E-A50F-FDFF-93345A087A7B}"/>
                </a:ext>
              </a:extLst>
            </p:cNvPr>
            <p:cNvSpPr/>
            <p:nvPr userDrawn="1"/>
          </p:nvSpPr>
          <p:spPr>
            <a:xfrm>
              <a:off x="8542492" y="5976149"/>
              <a:ext cx="464347" cy="576742"/>
            </a:xfrm>
            <a:custGeom>
              <a:avLst/>
              <a:gdLst>
                <a:gd name="connsiteX0" fmla="*/ 422293 w 464347"/>
                <a:gd name="connsiteY0" fmla="*/ 309904 h 576742"/>
                <a:gd name="connsiteX1" fmla="*/ 292844 w 464347"/>
                <a:gd name="connsiteY1" fmla="*/ 248383 h 576742"/>
                <a:gd name="connsiteX2" fmla="*/ 238763 w 464347"/>
                <a:gd name="connsiteY2" fmla="*/ 235734 h 576742"/>
                <a:gd name="connsiteX3" fmla="*/ 180654 w 464347"/>
                <a:gd name="connsiteY3" fmla="*/ 216761 h 576742"/>
                <a:gd name="connsiteX4" fmla="*/ 140381 w 464347"/>
                <a:gd name="connsiteY4" fmla="*/ 193187 h 576742"/>
                <a:gd name="connsiteX5" fmla="*/ 125422 w 464347"/>
                <a:gd name="connsiteY5" fmla="*/ 155815 h 576742"/>
                <a:gd name="connsiteX6" fmla="*/ 154189 w 464347"/>
                <a:gd name="connsiteY6" fmla="*/ 109818 h 576742"/>
                <a:gd name="connsiteX7" fmla="*/ 229557 w 464347"/>
                <a:gd name="connsiteY7" fmla="*/ 91419 h 576742"/>
                <a:gd name="connsiteX8" fmla="*/ 315282 w 464347"/>
                <a:gd name="connsiteY8" fmla="*/ 112693 h 576742"/>
                <a:gd name="connsiteX9" fmla="*/ 368213 w 464347"/>
                <a:gd name="connsiteY9" fmla="*/ 185138 h 576742"/>
                <a:gd name="connsiteX10" fmla="*/ 457389 w 464347"/>
                <a:gd name="connsiteY10" fmla="*/ 152940 h 576742"/>
                <a:gd name="connsiteX11" fmla="*/ 410787 w 464347"/>
                <a:gd name="connsiteY11" fmla="*/ 68996 h 576742"/>
                <a:gd name="connsiteX12" fmla="*/ 331966 w 464347"/>
                <a:gd name="connsiteY12" fmla="*/ 17825 h 576742"/>
                <a:gd name="connsiteX13" fmla="*/ 120244 w 464347"/>
                <a:gd name="connsiteY13" fmla="*/ 20124 h 576742"/>
                <a:gd name="connsiteX14" fmla="*/ 46027 w 464347"/>
                <a:gd name="connsiteY14" fmla="*/ 75895 h 576742"/>
                <a:gd name="connsiteX15" fmla="*/ 19561 w 464347"/>
                <a:gd name="connsiteY15" fmla="*/ 156965 h 576742"/>
                <a:gd name="connsiteX16" fmla="*/ 59834 w 464347"/>
                <a:gd name="connsiteY16" fmla="*/ 259883 h 576742"/>
                <a:gd name="connsiteX17" fmla="*/ 189284 w 464347"/>
                <a:gd name="connsiteY17" fmla="*/ 323703 h 576742"/>
                <a:gd name="connsiteX18" fmla="*/ 245091 w 464347"/>
                <a:gd name="connsiteY18" fmla="*/ 338077 h 576742"/>
                <a:gd name="connsiteX19" fmla="*/ 331966 w 464347"/>
                <a:gd name="connsiteY19" fmla="*/ 367975 h 576742"/>
                <a:gd name="connsiteX20" fmla="*/ 359583 w 464347"/>
                <a:gd name="connsiteY20" fmla="*/ 415122 h 576742"/>
                <a:gd name="connsiteX21" fmla="*/ 326788 w 464347"/>
                <a:gd name="connsiteY21" fmla="*/ 465718 h 576742"/>
                <a:gd name="connsiteX22" fmla="*/ 236461 w 464347"/>
                <a:gd name="connsiteY22" fmla="*/ 485842 h 576742"/>
                <a:gd name="connsiteX23" fmla="*/ 173175 w 464347"/>
                <a:gd name="connsiteY23" fmla="*/ 474918 h 576742"/>
                <a:gd name="connsiteX24" fmla="*/ 120244 w 464347"/>
                <a:gd name="connsiteY24" fmla="*/ 442145 h 576742"/>
                <a:gd name="connsiteX25" fmla="*/ 86875 w 464347"/>
                <a:gd name="connsiteY25" fmla="*/ 385799 h 576742"/>
                <a:gd name="connsiteX26" fmla="*/ 0 w 464347"/>
                <a:gd name="connsiteY26" fmla="*/ 423746 h 576742"/>
                <a:gd name="connsiteX27" fmla="*/ 135778 w 464347"/>
                <a:gd name="connsiteY27" fmla="*/ 560012 h 576742"/>
                <a:gd name="connsiteX28" fmla="*/ 236461 w 464347"/>
                <a:gd name="connsiteY28" fmla="*/ 576686 h 576742"/>
                <a:gd name="connsiteX29" fmla="*/ 357281 w 464347"/>
                <a:gd name="connsiteY29" fmla="*/ 555412 h 576742"/>
                <a:gd name="connsiteX30" fmla="*/ 436102 w 464347"/>
                <a:gd name="connsiteY30" fmla="*/ 496766 h 576742"/>
                <a:gd name="connsiteX31" fmla="*/ 464293 w 464347"/>
                <a:gd name="connsiteY31" fmla="*/ 412247 h 576742"/>
                <a:gd name="connsiteX32" fmla="*/ 422293 w 464347"/>
                <a:gd name="connsiteY32" fmla="*/ 309904 h 576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464347" h="576742">
                  <a:moveTo>
                    <a:pt x="422293" y="309904"/>
                  </a:moveTo>
                  <a:cubicBezTo>
                    <a:pt x="394103" y="283456"/>
                    <a:pt x="350953" y="263332"/>
                    <a:pt x="292844" y="248383"/>
                  </a:cubicBezTo>
                  <a:lnTo>
                    <a:pt x="238763" y="235734"/>
                  </a:lnTo>
                  <a:cubicBezTo>
                    <a:pt x="219086" y="230439"/>
                    <a:pt x="199698" y="224109"/>
                    <a:pt x="180654" y="216761"/>
                  </a:cubicBezTo>
                  <a:cubicBezTo>
                    <a:pt x="165926" y="211431"/>
                    <a:pt x="152233" y="203439"/>
                    <a:pt x="140381" y="193187"/>
                  </a:cubicBezTo>
                  <a:cubicBezTo>
                    <a:pt x="130198" y="183499"/>
                    <a:pt x="124732" y="169855"/>
                    <a:pt x="125422" y="155815"/>
                  </a:cubicBezTo>
                  <a:cubicBezTo>
                    <a:pt x="125422" y="136841"/>
                    <a:pt x="134627" y="121892"/>
                    <a:pt x="154189" y="109818"/>
                  </a:cubicBezTo>
                  <a:cubicBezTo>
                    <a:pt x="173750" y="97744"/>
                    <a:pt x="198490" y="91419"/>
                    <a:pt x="229557" y="91419"/>
                  </a:cubicBezTo>
                  <a:cubicBezTo>
                    <a:pt x="259475" y="91011"/>
                    <a:pt x="288989" y="98342"/>
                    <a:pt x="315282" y="112693"/>
                  </a:cubicBezTo>
                  <a:cubicBezTo>
                    <a:pt x="340596" y="127067"/>
                    <a:pt x="357856" y="151215"/>
                    <a:pt x="368213" y="185138"/>
                  </a:cubicBezTo>
                  <a:lnTo>
                    <a:pt x="457389" y="152940"/>
                  </a:lnTo>
                  <a:cubicBezTo>
                    <a:pt x="449392" y="121392"/>
                    <a:pt x="433340" y="92460"/>
                    <a:pt x="410787" y="68996"/>
                  </a:cubicBezTo>
                  <a:cubicBezTo>
                    <a:pt x="388637" y="46342"/>
                    <a:pt x="361711" y="28869"/>
                    <a:pt x="331966" y="17825"/>
                  </a:cubicBezTo>
                  <a:cubicBezTo>
                    <a:pt x="263387" y="-6709"/>
                    <a:pt x="188306" y="-5893"/>
                    <a:pt x="120244" y="20124"/>
                  </a:cubicBezTo>
                  <a:cubicBezTo>
                    <a:pt x="91075" y="31957"/>
                    <a:pt x="65473" y="51178"/>
                    <a:pt x="46027" y="75895"/>
                  </a:cubicBezTo>
                  <a:cubicBezTo>
                    <a:pt x="28363" y="99193"/>
                    <a:pt x="19043" y="127745"/>
                    <a:pt x="19561" y="156965"/>
                  </a:cubicBezTo>
                  <a:cubicBezTo>
                    <a:pt x="18468" y="195309"/>
                    <a:pt x="33024" y="232451"/>
                    <a:pt x="59834" y="259883"/>
                  </a:cubicBezTo>
                  <a:cubicBezTo>
                    <a:pt x="86702" y="287866"/>
                    <a:pt x="129852" y="309139"/>
                    <a:pt x="189284" y="323703"/>
                  </a:cubicBezTo>
                  <a:lnTo>
                    <a:pt x="245091" y="338077"/>
                  </a:lnTo>
                  <a:cubicBezTo>
                    <a:pt x="284214" y="346702"/>
                    <a:pt x="312980" y="356476"/>
                    <a:pt x="331966" y="367975"/>
                  </a:cubicBezTo>
                  <a:cubicBezTo>
                    <a:pt x="349284" y="377261"/>
                    <a:pt x="359985" y="395470"/>
                    <a:pt x="359583" y="415122"/>
                  </a:cubicBezTo>
                  <a:cubicBezTo>
                    <a:pt x="359583" y="435820"/>
                    <a:pt x="348651" y="452494"/>
                    <a:pt x="326788" y="465718"/>
                  </a:cubicBezTo>
                  <a:cubicBezTo>
                    <a:pt x="304926" y="478942"/>
                    <a:pt x="275008" y="485842"/>
                    <a:pt x="236461" y="485842"/>
                  </a:cubicBezTo>
                  <a:cubicBezTo>
                    <a:pt x="214886" y="486009"/>
                    <a:pt x="193427" y="482306"/>
                    <a:pt x="173175" y="474918"/>
                  </a:cubicBezTo>
                  <a:cubicBezTo>
                    <a:pt x="153211" y="468334"/>
                    <a:pt x="135030" y="457105"/>
                    <a:pt x="120244" y="442145"/>
                  </a:cubicBezTo>
                  <a:cubicBezTo>
                    <a:pt x="104883" y="426230"/>
                    <a:pt x="93434" y="406929"/>
                    <a:pt x="86875" y="385799"/>
                  </a:cubicBezTo>
                  <a:lnTo>
                    <a:pt x="0" y="423746"/>
                  </a:lnTo>
                  <a:cubicBezTo>
                    <a:pt x="20941" y="488188"/>
                    <a:pt x="71398" y="538790"/>
                    <a:pt x="135778" y="560012"/>
                  </a:cubicBezTo>
                  <a:cubicBezTo>
                    <a:pt x="168170" y="571172"/>
                    <a:pt x="202229" y="576806"/>
                    <a:pt x="236461" y="576686"/>
                  </a:cubicBezTo>
                  <a:cubicBezTo>
                    <a:pt x="277712" y="577468"/>
                    <a:pt x="318734" y="570240"/>
                    <a:pt x="357281" y="555412"/>
                  </a:cubicBezTo>
                  <a:cubicBezTo>
                    <a:pt x="388349" y="543286"/>
                    <a:pt x="415562" y="523030"/>
                    <a:pt x="436102" y="496766"/>
                  </a:cubicBezTo>
                  <a:cubicBezTo>
                    <a:pt x="454800" y="472589"/>
                    <a:pt x="464753" y="442795"/>
                    <a:pt x="464293" y="412247"/>
                  </a:cubicBezTo>
                  <a:cubicBezTo>
                    <a:pt x="465386" y="373731"/>
                    <a:pt x="450140" y="336548"/>
                    <a:pt x="422293" y="309904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</p:grpSp>
    </p:spTree>
    <p:extLst>
      <p:ext uri="{BB962C8B-B14F-4D97-AF65-F5344CB8AC3E}">
        <p14:creationId xmlns:p14="http://schemas.microsoft.com/office/powerpoint/2010/main" val="100497697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ymbol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áfico 1">
            <a:extLst>
              <a:ext uri="{FF2B5EF4-FFF2-40B4-BE49-F238E27FC236}">
                <a16:creationId xmlns:a16="http://schemas.microsoft.com/office/drawing/2014/main" id="{ECADF309-5276-4BCA-840A-5331B411185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42574" y="2622552"/>
            <a:ext cx="1706063" cy="161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091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og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o 2">
            <a:extLst>
              <a:ext uri="{FF2B5EF4-FFF2-40B4-BE49-F238E27FC236}">
                <a16:creationId xmlns:a16="http://schemas.microsoft.com/office/drawing/2014/main" id="{B3FFDCC5-2069-2297-4538-F3F824519E58}"/>
              </a:ext>
            </a:extLst>
          </p:cNvPr>
          <p:cNvGrpSpPr/>
          <p:nvPr userDrawn="1"/>
        </p:nvGrpSpPr>
        <p:grpSpPr>
          <a:xfrm>
            <a:off x="4329331" y="2880845"/>
            <a:ext cx="3533338" cy="1089729"/>
            <a:chOff x="2846126" y="4550824"/>
            <a:chExt cx="6491475" cy="2002067"/>
          </a:xfrm>
        </p:grpSpPr>
        <p:sp>
          <p:nvSpPr>
            <p:cNvPr id="4" name="Forma libre 34">
              <a:extLst>
                <a:ext uri="{FF2B5EF4-FFF2-40B4-BE49-F238E27FC236}">
                  <a16:creationId xmlns:a16="http://schemas.microsoft.com/office/drawing/2014/main" id="{06DF3FA3-7EE5-82D4-9243-FBB1BC280D55}"/>
                </a:ext>
              </a:extLst>
            </p:cNvPr>
            <p:cNvSpPr/>
            <p:nvPr userDrawn="1"/>
          </p:nvSpPr>
          <p:spPr>
            <a:xfrm>
              <a:off x="3691288" y="4550824"/>
              <a:ext cx="725300" cy="1162344"/>
            </a:xfrm>
            <a:custGeom>
              <a:avLst/>
              <a:gdLst>
                <a:gd name="connsiteX0" fmla="*/ 1 w 725300"/>
                <a:gd name="connsiteY0" fmla="*/ 828517 h 1162344"/>
                <a:gd name="connsiteX1" fmla="*/ 96082 w 725300"/>
                <a:gd name="connsiteY1" fmla="*/ 1063101 h 1162344"/>
                <a:gd name="connsiteX2" fmla="*/ 480404 w 725300"/>
                <a:gd name="connsiteY2" fmla="*/ 1125772 h 1162344"/>
                <a:gd name="connsiteX3" fmla="*/ 596046 w 725300"/>
                <a:gd name="connsiteY3" fmla="*/ 0 h 1162344"/>
                <a:gd name="connsiteX4" fmla="*/ 1 w 725300"/>
                <a:gd name="connsiteY4" fmla="*/ 828517 h 1162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5300" h="1162344">
                  <a:moveTo>
                    <a:pt x="1" y="828517"/>
                  </a:moveTo>
                  <a:cubicBezTo>
                    <a:pt x="-240" y="916325"/>
                    <a:pt x="34303" y="1000660"/>
                    <a:pt x="96082" y="1063101"/>
                  </a:cubicBezTo>
                  <a:cubicBezTo>
                    <a:pt x="215751" y="1182118"/>
                    <a:pt x="377419" y="1182118"/>
                    <a:pt x="480404" y="1125772"/>
                  </a:cubicBezTo>
                  <a:cubicBezTo>
                    <a:pt x="606977" y="1057352"/>
                    <a:pt x="890616" y="852091"/>
                    <a:pt x="596046" y="0"/>
                  </a:cubicBezTo>
                  <a:cubicBezTo>
                    <a:pt x="596046" y="402472"/>
                    <a:pt x="1" y="443294"/>
                    <a:pt x="1" y="828517"/>
                  </a:cubicBezTo>
                  <a:close/>
                </a:path>
              </a:pathLst>
            </a:custGeom>
            <a:solidFill>
              <a:srgbClr val="FF9C1A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5" name="Forma libre 35">
              <a:extLst>
                <a:ext uri="{FF2B5EF4-FFF2-40B4-BE49-F238E27FC236}">
                  <a16:creationId xmlns:a16="http://schemas.microsoft.com/office/drawing/2014/main" id="{25F54631-DE54-58D2-9C0E-CE1826D389CA}"/>
                </a:ext>
              </a:extLst>
            </p:cNvPr>
            <p:cNvSpPr/>
            <p:nvPr userDrawn="1"/>
          </p:nvSpPr>
          <p:spPr>
            <a:xfrm>
              <a:off x="3268994" y="4550824"/>
              <a:ext cx="693851" cy="1162344"/>
            </a:xfrm>
            <a:custGeom>
              <a:avLst/>
              <a:gdLst>
                <a:gd name="connsiteX0" fmla="*/ 693852 w 693851"/>
                <a:gd name="connsiteY0" fmla="*/ 352451 h 1162344"/>
                <a:gd name="connsiteX1" fmla="*/ 595470 w 693851"/>
                <a:gd name="connsiteY1" fmla="*/ 0 h 1162344"/>
                <a:gd name="connsiteX2" fmla="*/ 1 w 693851"/>
                <a:gd name="connsiteY2" fmla="*/ 828517 h 1162344"/>
                <a:gd name="connsiteX3" fmla="*/ 96082 w 693851"/>
                <a:gd name="connsiteY3" fmla="*/ 1063101 h 1162344"/>
                <a:gd name="connsiteX4" fmla="*/ 480404 w 693851"/>
                <a:gd name="connsiteY4" fmla="*/ 1125772 h 1162344"/>
                <a:gd name="connsiteX5" fmla="*/ 693852 w 693851"/>
                <a:gd name="connsiteY5" fmla="*/ 352451 h 1162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3851" h="1162344">
                  <a:moveTo>
                    <a:pt x="693852" y="352451"/>
                  </a:moveTo>
                  <a:cubicBezTo>
                    <a:pt x="674291" y="246658"/>
                    <a:pt x="642647" y="139140"/>
                    <a:pt x="595470" y="0"/>
                  </a:cubicBezTo>
                  <a:cubicBezTo>
                    <a:pt x="595470" y="402472"/>
                    <a:pt x="1" y="443294"/>
                    <a:pt x="1" y="828517"/>
                  </a:cubicBezTo>
                  <a:cubicBezTo>
                    <a:pt x="-240" y="916325"/>
                    <a:pt x="34303" y="1000660"/>
                    <a:pt x="96082" y="1063101"/>
                  </a:cubicBezTo>
                  <a:cubicBezTo>
                    <a:pt x="215176" y="1182118"/>
                    <a:pt x="378570" y="1182118"/>
                    <a:pt x="480404" y="1125772"/>
                  </a:cubicBezTo>
                  <a:cubicBezTo>
                    <a:pt x="242791" y="873364"/>
                    <a:pt x="326790" y="581285"/>
                    <a:pt x="693852" y="352451"/>
                  </a:cubicBezTo>
                  <a:close/>
                </a:path>
              </a:pathLst>
            </a:custGeom>
            <a:solidFill>
              <a:srgbClr val="0DA9FF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6" name="Forma libre 36">
              <a:extLst>
                <a:ext uri="{FF2B5EF4-FFF2-40B4-BE49-F238E27FC236}">
                  <a16:creationId xmlns:a16="http://schemas.microsoft.com/office/drawing/2014/main" id="{C9754842-3196-6C5B-B349-66F74CBCB2EF}"/>
                </a:ext>
              </a:extLst>
            </p:cNvPr>
            <p:cNvSpPr/>
            <p:nvPr userDrawn="1"/>
          </p:nvSpPr>
          <p:spPr>
            <a:xfrm>
              <a:off x="2846126" y="4550824"/>
              <a:ext cx="693850" cy="1436250"/>
            </a:xfrm>
            <a:custGeom>
              <a:avLst/>
              <a:gdLst>
                <a:gd name="connsiteX0" fmla="*/ 693851 w 693850"/>
                <a:gd name="connsiteY0" fmla="*/ 352451 h 1436250"/>
                <a:gd name="connsiteX1" fmla="*/ 596044 w 693850"/>
                <a:gd name="connsiteY1" fmla="*/ 0 h 1436250"/>
                <a:gd name="connsiteX2" fmla="*/ 0 w 693850"/>
                <a:gd name="connsiteY2" fmla="*/ 828517 h 1436250"/>
                <a:gd name="connsiteX3" fmla="*/ 160518 w 693850"/>
                <a:gd name="connsiteY3" fmla="*/ 1113698 h 1436250"/>
                <a:gd name="connsiteX4" fmla="*/ 145559 w 693850"/>
                <a:gd name="connsiteY4" fmla="*/ 1436250 h 1436250"/>
                <a:gd name="connsiteX5" fmla="*/ 221503 w 693850"/>
                <a:gd name="connsiteY5" fmla="*/ 1423601 h 1436250"/>
                <a:gd name="connsiteX6" fmla="*/ 209996 w 693850"/>
                <a:gd name="connsiteY6" fmla="*/ 1137846 h 1436250"/>
                <a:gd name="connsiteX7" fmla="*/ 480978 w 693850"/>
                <a:gd name="connsiteY7" fmla="*/ 1125772 h 1436250"/>
                <a:gd name="connsiteX8" fmla="*/ 693851 w 693850"/>
                <a:gd name="connsiteY8" fmla="*/ 352451 h 143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3850" h="1436250">
                  <a:moveTo>
                    <a:pt x="693851" y="352451"/>
                  </a:moveTo>
                  <a:cubicBezTo>
                    <a:pt x="674290" y="246658"/>
                    <a:pt x="643222" y="139140"/>
                    <a:pt x="596044" y="0"/>
                  </a:cubicBezTo>
                  <a:cubicBezTo>
                    <a:pt x="596044" y="402472"/>
                    <a:pt x="0" y="443294"/>
                    <a:pt x="0" y="828517"/>
                  </a:cubicBezTo>
                  <a:cubicBezTo>
                    <a:pt x="0" y="1026304"/>
                    <a:pt x="160518" y="1113698"/>
                    <a:pt x="160518" y="1113698"/>
                  </a:cubicBezTo>
                  <a:cubicBezTo>
                    <a:pt x="135871" y="1219398"/>
                    <a:pt x="130796" y="1328721"/>
                    <a:pt x="145559" y="1436250"/>
                  </a:cubicBezTo>
                  <a:lnTo>
                    <a:pt x="221503" y="1423601"/>
                  </a:lnTo>
                  <a:cubicBezTo>
                    <a:pt x="184682" y="1293660"/>
                    <a:pt x="207120" y="1152220"/>
                    <a:pt x="209996" y="1137846"/>
                  </a:cubicBezTo>
                  <a:cubicBezTo>
                    <a:pt x="307228" y="1177518"/>
                    <a:pt x="408486" y="1165444"/>
                    <a:pt x="480978" y="1125772"/>
                  </a:cubicBezTo>
                  <a:cubicBezTo>
                    <a:pt x="243366" y="873364"/>
                    <a:pt x="327364" y="581285"/>
                    <a:pt x="693851" y="352451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7" name="Forma libre 37">
              <a:extLst>
                <a:ext uri="{FF2B5EF4-FFF2-40B4-BE49-F238E27FC236}">
                  <a16:creationId xmlns:a16="http://schemas.microsoft.com/office/drawing/2014/main" id="{2601F2F8-2386-99E6-225A-3A8D6B5C9B79}"/>
                </a:ext>
              </a:extLst>
            </p:cNvPr>
            <p:cNvSpPr/>
            <p:nvPr userDrawn="1"/>
          </p:nvSpPr>
          <p:spPr>
            <a:xfrm>
              <a:off x="4670505" y="4876226"/>
              <a:ext cx="601261" cy="786599"/>
            </a:xfrm>
            <a:custGeom>
              <a:avLst/>
              <a:gdLst>
                <a:gd name="connsiteX0" fmla="*/ 438403 w 601261"/>
                <a:gd name="connsiteY0" fmla="*/ 654330 h 786599"/>
                <a:gd name="connsiteX1" fmla="*/ 310104 w 601261"/>
                <a:gd name="connsiteY1" fmla="*/ 684228 h 786599"/>
                <a:gd name="connsiteX2" fmla="*/ 174326 w 601261"/>
                <a:gd name="connsiteY2" fmla="*/ 642831 h 786599"/>
                <a:gd name="connsiteX3" fmla="*/ 98382 w 601261"/>
                <a:gd name="connsiteY3" fmla="*/ 538188 h 786599"/>
                <a:gd name="connsiteX4" fmla="*/ 0 w 601261"/>
                <a:gd name="connsiteY4" fmla="*/ 579586 h 786599"/>
                <a:gd name="connsiteX5" fmla="*/ 63862 w 601261"/>
                <a:gd name="connsiteY5" fmla="*/ 689403 h 786599"/>
                <a:gd name="connsiteX6" fmla="*/ 169723 w 601261"/>
                <a:gd name="connsiteY6" fmla="*/ 761273 h 786599"/>
                <a:gd name="connsiteX7" fmla="*/ 310104 w 601261"/>
                <a:gd name="connsiteY7" fmla="*/ 786571 h 786599"/>
                <a:gd name="connsiteX8" fmla="*/ 464869 w 601261"/>
                <a:gd name="connsiteY8" fmla="*/ 758398 h 786599"/>
                <a:gd name="connsiteX9" fmla="*/ 565552 w 601261"/>
                <a:gd name="connsiteY9" fmla="*/ 681928 h 786599"/>
                <a:gd name="connsiteX10" fmla="*/ 601222 w 601261"/>
                <a:gd name="connsiteY10" fmla="*/ 566362 h 786599"/>
                <a:gd name="connsiteX11" fmla="*/ 575908 w 601261"/>
                <a:gd name="connsiteY11" fmla="*/ 471493 h 786599"/>
                <a:gd name="connsiteX12" fmla="*/ 499964 w 601261"/>
                <a:gd name="connsiteY12" fmla="*/ 399048 h 786599"/>
                <a:gd name="connsiteX13" fmla="*/ 372240 w 601261"/>
                <a:gd name="connsiteY13" fmla="*/ 347302 h 786599"/>
                <a:gd name="connsiteX14" fmla="*/ 278461 w 601261"/>
                <a:gd name="connsiteY14" fmla="*/ 322004 h 786599"/>
                <a:gd name="connsiteX15" fmla="*/ 177778 w 601261"/>
                <a:gd name="connsiteY15" fmla="*/ 279456 h 786599"/>
                <a:gd name="connsiteX16" fmla="*/ 143258 w 601261"/>
                <a:gd name="connsiteY16" fmla="*/ 205862 h 786599"/>
                <a:gd name="connsiteX17" fmla="*/ 186408 w 601261"/>
                <a:gd name="connsiteY17" fmla="*/ 130542 h 786599"/>
                <a:gd name="connsiteX18" fmla="*/ 300899 w 601261"/>
                <a:gd name="connsiteY18" fmla="*/ 102369 h 786599"/>
                <a:gd name="connsiteX19" fmla="*/ 419417 w 601261"/>
                <a:gd name="connsiteY19" fmla="*/ 133417 h 786599"/>
                <a:gd name="connsiteX20" fmla="*/ 488457 w 601261"/>
                <a:gd name="connsiteY20" fmla="*/ 229435 h 786599"/>
                <a:gd name="connsiteX21" fmla="*/ 587990 w 601261"/>
                <a:gd name="connsiteY21" fmla="*/ 192638 h 786599"/>
                <a:gd name="connsiteX22" fmla="*/ 528731 w 601261"/>
                <a:gd name="connsiteY22" fmla="*/ 86270 h 786599"/>
                <a:gd name="connsiteX23" fmla="*/ 431499 w 601261"/>
                <a:gd name="connsiteY23" fmla="*/ 21874 h 786599"/>
                <a:gd name="connsiteX24" fmla="*/ 300324 w 601261"/>
                <a:gd name="connsiteY24" fmla="*/ 26 h 786599"/>
                <a:gd name="connsiteX25" fmla="*/ 156490 w 601261"/>
                <a:gd name="connsiteY25" fmla="*/ 27049 h 786599"/>
                <a:gd name="connsiteX26" fmla="*/ 60985 w 601261"/>
                <a:gd name="connsiteY26" fmla="*/ 102944 h 786599"/>
                <a:gd name="connsiteX27" fmla="*/ 26465 w 601261"/>
                <a:gd name="connsiteY27" fmla="*/ 214486 h 786599"/>
                <a:gd name="connsiteX28" fmla="*/ 116793 w 601261"/>
                <a:gd name="connsiteY28" fmla="*/ 378925 h 786599"/>
                <a:gd name="connsiteX29" fmla="*/ 228407 w 601261"/>
                <a:gd name="connsiteY29" fmla="*/ 426646 h 786599"/>
                <a:gd name="connsiteX30" fmla="*/ 321611 w 601261"/>
                <a:gd name="connsiteY30" fmla="*/ 451944 h 786599"/>
                <a:gd name="connsiteX31" fmla="*/ 416541 w 601261"/>
                <a:gd name="connsiteY31" fmla="*/ 484717 h 786599"/>
                <a:gd name="connsiteX32" fmla="*/ 469471 w 601261"/>
                <a:gd name="connsiteY32" fmla="*/ 524389 h 786599"/>
                <a:gd name="connsiteX33" fmla="*/ 486731 w 601261"/>
                <a:gd name="connsiteY33" fmla="*/ 576136 h 786599"/>
                <a:gd name="connsiteX34" fmla="*/ 438403 w 601261"/>
                <a:gd name="connsiteY34" fmla="*/ 654330 h 786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601261" h="786599">
                  <a:moveTo>
                    <a:pt x="438403" y="654330"/>
                  </a:moveTo>
                  <a:cubicBezTo>
                    <a:pt x="406760" y="673879"/>
                    <a:pt x="363610" y="684228"/>
                    <a:pt x="310104" y="684228"/>
                  </a:cubicBezTo>
                  <a:cubicBezTo>
                    <a:pt x="256598" y="684228"/>
                    <a:pt x="209996" y="670429"/>
                    <a:pt x="174326" y="642831"/>
                  </a:cubicBezTo>
                  <a:cubicBezTo>
                    <a:pt x="138765" y="616665"/>
                    <a:pt x="112224" y="580097"/>
                    <a:pt x="98382" y="538188"/>
                  </a:cubicBezTo>
                  <a:lnTo>
                    <a:pt x="0" y="579586"/>
                  </a:lnTo>
                  <a:cubicBezTo>
                    <a:pt x="13072" y="620385"/>
                    <a:pt x="34860" y="657855"/>
                    <a:pt x="63862" y="689403"/>
                  </a:cubicBezTo>
                  <a:cubicBezTo>
                    <a:pt x="93262" y="721043"/>
                    <a:pt x="129456" y="745617"/>
                    <a:pt x="169723" y="761273"/>
                  </a:cubicBezTo>
                  <a:cubicBezTo>
                    <a:pt x="214472" y="778574"/>
                    <a:pt x="262127" y="787163"/>
                    <a:pt x="310104" y="786571"/>
                  </a:cubicBezTo>
                  <a:cubicBezTo>
                    <a:pt x="369363" y="786571"/>
                    <a:pt x="421143" y="777372"/>
                    <a:pt x="464869" y="758398"/>
                  </a:cubicBezTo>
                  <a:cubicBezTo>
                    <a:pt x="508594" y="739424"/>
                    <a:pt x="541963" y="714701"/>
                    <a:pt x="565552" y="681928"/>
                  </a:cubicBezTo>
                  <a:cubicBezTo>
                    <a:pt x="589549" y="648230"/>
                    <a:pt x="602057" y="607713"/>
                    <a:pt x="601222" y="566362"/>
                  </a:cubicBezTo>
                  <a:cubicBezTo>
                    <a:pt x="601746" y="533002"/>
                    <a:pt x="592984" y="500161"/>
                    <a:pt x="575908" y="471493"/>
                  </a:cubicBezTo>
                  <a:cubicBezTo>
                    <a:pt x="559413" y="443895"/>
                    <a:pt x="534098" y="419747"/>
                    <a:pt x="499964" y="399048"/>
                  </a:cubicBezTo>
                  <a:cubicBezTo>
                    <a:pt x="466595" y="378350"/>
                    <a:pt x="423445" y="361101"/>
                    <a:pt x="372240" y="347302"/>
                  </a:cubicBezTo>
                  <a:lnTo>
                    <a:pt x="278461" y="322004"/>
                  </a:lnTo>
                  <a:cubicBezTo>
                    <a:pt x="234736" y="309929"/>
                    <a:pt x="201366" y="295555"/>
                    <a:pt x="177778" y="279456"/>
                  </a:cubicBezTo>
                  <a:cubicBezTo>
                    <a:pt x="154189" y="263358"/>
                    <a:pt x="143258" y="238634"/>
                    <a:pt x="143258" y="205862"/>
                  </a:cubicBezTo>
                  <a:cubicBezTo>
                    <a:pt x="143258" y="173089"/>
                    <a:pt x="157641" y="149516"/>
                    <a:pt x="186408" y="130542"/>
                  </a:cubicBezTo>
                  <a:cubicBezTo>
                    <a:pt x="215174" y="111568"/>
                    <a:pt x="253146" y="102369"/>
                    <a:pt x="300899" y="102369"/>
                  </a:cubicBezTo>
                  <a:cubicBezTo>
                    <a:pt x="348651" y="102369"/>
                    <a:pt x="386623" y="112718"/>
                    <a:pt x="419417" y="133417"/>
                  </a:cubicBezTo>
                  <a:cubicBezTo>
                    <a:pt x="452211" y="154115"/>
                    <a:pt x="475800" y="186313"/>
                    <a:pt x="488457" y="229435"/>
                  </a:cubicBezTo>
                  <a:lnTo>
                    <a:pt x="587990" y="192638"/>
                  </a:lnTo>
                  <a:cubicBezTo>
                    <a:pt x="576742" y="153075"/>
                    <a:pt x="556456" y="116662"/>
                    <a:pt x="528731" y="86270"/>
                  </a:cubicBezTo>
                  <a:cubicBezTo>
                    <a:pt x="501580" y="57769"/>
                    <a:pt x="468344" y="35760"/>
                    <a:pt x="431499" y="21874"/>
                  </a:cubicBezTo>
                  <a:cubicBezTo>
                    <a:pt x="389408" y="6902"/>
                    <a:pt x="344998" y="-497"/>
                    <a:pt x="300324" y="26"/>
                  </a:cubicBezTo>
                  <a:cubicBezTo>
                    <a:pt x="245667" y="26"/>
                    <a:pt x="197914" y="8650"/>
                    <a:pt x="156490" y="27049"/>
                  </a:cubicBezTo>
                  <a:cubicBezTo>
                    <a:pt x="115066" y="45448"/>
                    <a:pt x="83423" y="70171"/>
                    <a:pt x="60985" y="102944"/>
                  </a:cubicBezTo>
                  <a:cubicBezTo>
                    <a:pt x="37891" y="135504"/>
                    <a:pt x="25798" y="174578"/>
                    <a:pt x="26465" y="214486"/>
                  </a:cubicBezTo>
                  <a:cubicBezTo>
                    <a:pt x="24624" y="281584"/>
                    <a:pt x="59162" y="344450"/>
                    <a:pt x="116793" y="378925"/>
                  </a:cubicBezTo>
                  <a:cubicBezTo>
                    <a:pt x="151405" y="400313"/>
                    <a:pt x="189026" y="416400"/>
                    <a:pt x="228407" y="426646"/>
                  </a:cubicBezTo>
                  <a:lnTo>
                    <a:pt x="321611" y="451944"/>
                  </a:lnTo>
                  <a:cubicBezTo>
                    <a:pt x="354232" y="459804"/>
                    <a:pt x="386019" y="470780"/>
                    <a:pt x="416541" y="484717"/>
                  </a:cubicBezTo>
                  <a:cubicBezTo>
                    <a:pt x="440705" y="496216"/>
                    <a:pt x="458540" y="509440"/>
                    <a:pt x="469471" y="524389"/>
                  </a:cubicBezTo>
                  <a:cubicBezTo>
                    <a:pt x="480909" y="539195"/>
                    <a:pt x="486990" y="557432"/>
                    <a:pt x="486731" y="576136"/>
                  </a:cubicBezTo>
                  <a:cubicBezTo>
                    <a:pt x="486731" y="608909"/>
                    <a:pt x="470622" y="634782"/>
                    <a:pt x="438403" y="654330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8" name="Forma libre 38">
              <a:extLst>
                <a:ext uri="{FF2B5EF4-FFF2-40B4-BE49-F238E27FC236}">
                  <a16:creationId xmlns:a16="http://schemas.microsoft.com/office/drawing/2014/main" id="{9C32EABA-08CC-FBB4-1072-CA4E15BBB551}"/>
                </a:ext>
              </a:extLst>
            </p:cNvPr>
            <p:cNvSpPr/>
            <p:nvPr userDrawn="1"/>
          </p:nvSpPr>
          <p:spPr>
            <a:xfrm>
              <a:off x="5357452" y="4887751"/>
              <a:ext cx="563825" cy="762971"/>
            </a:xfrm>
            <a:custGeom>
              <a:avLst/>
              <a:gdLst>
                <a:gd name="connsiteX0" fmla="*/ 112190 w 563825"/>
                <a:gd name="connsiteY0" fmla="*/ 492741 h 762971"/>
                <a:gd name="connsiteX1" fmla="*/ 282488 w 563825"/>
                <a:gd name="connsiteY1" fmla="*/ 492741 h 762971"/>
                <a:gd name="connsiteX2" fmla="*/ 432074 w 563825"/>
                <a:gd name="connsiteY2" fmla="*/ 463418 h 762971"/>
                <a:gd name="connsiteX3" fmla="*/ 529306 w 563825"/>
                <a:gd name="connsiteY3" fmla="*/ 378324 h 762971"/>
                <a:gd name="connsiteX4" fmla="*/ 563826 w 563825"/>
                <a:gd name="connsiteY4" fmla="*/ 247808 h 762971"/>
                <a:gd name="connsiteX5" fmla="*/ 488457 w 563825"/>
                <a:gd name="connsiteY5" fmla="*/ 66120 h 762971"/>
                <a:gd name="connsiteX6" fmla="*/ 281337 w 563825"/>
                <a:gd name="connsiteY6" fmla="*/ 0 h 762971"/>
                <a:gd name="connsiteX7" fmla="*/ 0 w 563825"/>
                <a:gd name="connsiteY7" fmla="*/ 0 h 762971"/>
                <a:gd name="connsiteX8" fmla="*/ 0 w 563825"/>
                <a:gd name="connsiteY8" fmla="*/ 762972 h 762971"/>
                <a:gd name="connsiteX9" fmla="*/ 112190 w 563825"/>
                <a:gd name="connsiteY9" fmla="*/ 762972 h 762971"/>
                <a:gd name="connsiteX10" fmla="*/ 272707 w 563825"/>
                <a:gd name="connsiteY10" fmla="*/ 101768 h 762971"/>
                <a:gd name="connsiteX11" fmla="*/ 399856 w 563825"/>
                <a:gd name="connsiteY11" fmla="*/ 137990 h 762971"/>
                <a:gd name="connsiteX12" fmla="*/ 445883 w 563825"/>
                <a:gd name="connsiteY12" fmla="*/ 247808 h 762971"/>
                <a:gd name="connsiteX13" fmla="*/ 399856 w 563825"/>
                <a:gd name="connsiteY13" fmla="*/ 356475 h 762971"/>
                <a:gd name="connsiteX14" fmla="*/ 272707 w 563825"/>
                <a:gd name="connsiteY14" fmla="*/ 393273 h 762971"/>
                <a:gd name="connsiteX15" fmla="*/ 112190 w 563825"/>
                <a:gd name="connsiteY15" fmla="*/ 393273 h 762971"/>
                <a:gd name="connsiteX16" fmla="*/ 112190 w 563825"/>
                <a:gd name="connsiteY16" fmla="*/ 101768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63825" h="762971">
                  <a:moveTo>
                    <a:pt x="112190" y="492741"/>
                  </a:moveTo>
                  <a:lnTo>
                    <a:pt x="282488" y="492741"/>
                  </a:lnTo>
                  <a:cubicBezTo>
                    <a:pt x="340597" y="492741"/>
                    <a:pt x="390650" y="482966"/>
                    <a:pt x="432074" y="463418"/>
                  </a:cubicBezTo>
                  <a:cubicBezTo>
                    <a:pt x="472169" y="445255"/>
                    <a:pt x="505999" y="415650"/>
                    <a:pt x="529306" y="378324"/>
                  </a:cubicBezTo>
                  <a:cubicBezTo>
                    <a:pt x="552319" y="341526"/>
                    <a:pt x="563826" y="297829"/>
                    <a:pt x="563826" y="247808"/>
                  </a:cubicBezTo>
                  <a:cubicBezTo>
                    <a:pt x="563826" y="170763"/>
                    <a:pt x="538511" y="110392"/>
                    <a:pt x="488457" y="66120"/>
                  </a:cubicBezTo>
                  <a:cubicBezTo>
                    <a:pt x="438403" y="21848"/>
                    <a:pt x="369363" y="0"/>
                    <a:pt x="281337" y="0"/>
                  </a:cubicBezTo>
                  <a:lnTo>
                    <a:pt x="0" y="0"/>
                  </a:lnTo>
                  <a:lnTo>
                    <a:pt x="0" y="762972"/>
                  </a:lnTo>
                  <a:lnTo>
                    <a:pt x="112190" y="762972"/>
                  </a:lnTo>
                  <a:close/>
                  <a:moveTo>
                    <a:pt x="272707" y="101768"/>
                  </a:moveTo>
                  <a:cubicBezTo>
                    <a:pt x="326789" y="101768"/>
                    <a:pt x="369363" y="113842"/>
                    <a:pt x="399856" y="137990"/>
                  </a:cubicBezTo>
                  <a:cubicBezTo>
                    <a:pt x="430349" y="162139"/>
                    <a:pt x="445883" y="198936"/>
                    <a:pt x="445883" y="247808"/>
                  </a:cubicBezTo>
                  <a:cubicBezTo>
                    <a:pt x="445883" y="296679"/>
                    <a:pt x="430349" y="331752"/>
                    <a:pt x="399856" y="356475"/>
                  </a:cubicBezTo>
                  <a:cubicBezTo>
                    <a:pt x="369363" y="381199"/>
                    <a:pt x="326789" y="393273"/>
                    <a:pt x="272707" y="393273"/>
                  </a:cubicBezTo>
                  <a:lnTo>
                    <a:pt x="112190" y="393273"/>
                  </a:lnTo>
                  <a:lnTo>
                    <a:pt x="112190" y="101768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9" name="Forma libre 39">
              <a:extLst>
                <a:ext uri="{FF2B5EF4-FFF2-40B4-BE49-F238E27FC236}">
                  <a16:creationId xmlns:a16="http://schemas.microsoft.com/office/drawing/2014/main" id="{844B0875-2FB5-D270-157D-AACE54D47037}"/>
                </a:ext>
              </a:extLst>
            </p:cNvPr>
            <p:cNvSpPr/>
            <p:nvPr userDrawn="1"/>
          </p:nvSpPr>
          <p:spPr>
            <a:xfrm>
              <a:off x="6193409" y="4887751"/>
              <a:ext cx="521250" cy="762971"/>
            </a:xfrm>
            <a:custGeom>
              <a:avLst/>
              <a:gdLst>
                <a:gd name="connsiteX0" fmla="*/ 521251 w 521250"/>
                <a:gd name="connsiteY0" fmla="*/ 661779 h 762971"/>
                <a:gd name="connsiteX1" fmla="*/ 112190 w 521250"/>
                <a:gd name="connsiteY1" fmla="*/ 661779 h 762971"/>
                <a:gd name="connsiteX2" fmla="*/ 112190 w 521250"/>
                <a:gd name="connsiteY2" fmla="*/ 426045 h 762971"/>
                <a:gd name="connsiteX3" fmla="*/ 476375 w 521250"/>
                <a:gd name="connsiteY3" fmla="*/ 426045 h 762971"/>
                <a:gd name="connsiteX4" fmla="*/ 476375 w 521250"/>
                <a:gd name="connsiteY4" fmla="*/ 326002 h 762971"/>
                <a:gd name="connsiteX5" fmla="*/ 112190 w 521250"/>
                <a:gd name="connsiteY5" fmla="*/ 326002 h 762971"/>
                <a:gd name="connsiteX6" fmla="*/ 112190 w 521250"/>
                <a:gd name="connsiteY6" fmla="*/ 101768 h 762971"/>
                <a:gd name="connsiteX7" fmla="*/ 521251 w 521250"/>
                <a:gd name="connsiteY7" fmla="*/ 101768 h 762971"/>
                <a:gd name="connsiteX8" fmla="*/ 521251 w 521250"/>
                <a:gd name="connsiteY8" fmla="*/ 0 h 762971"/>
                <a:gd name="connsiteX9" fmla="*/ 112190 w 521250"/>
                <a:gd name="connsiteY9" fmla="*/ 0 h 762971"/>
                <a:gd name="connsiteX10" fmla="*/ 47177 w 521250"/>
                <a:gd name="connsiteY10" fmla="*/ 0 h 762971"/>
                <a:gd name="connsiteX11" fmla="*/ 0 w 521250"/>
                <a:gd name="connsiteY11" fmla="*/ 0 h 762971"/>
                <a:gd name="connsiteX12" fmla="*/ 0 w 521250"/>
                <a:gd name="connsiteY12" fmla="*/ 762972 h 762971"/>
                <a:gd name="connsiteX13" fmla="*/ 47177 w 521250"/>
                <a:gd name="connsiteY13" fmla="*/ 762972 h 762971"/>
                <a:gd name="connsiteX14" fmla="*/ 112190 w 521250"/>
                <a:gd name="connsiteY14" fmla="*/ 762972 h 762971"/>
                <a:gd name="connsiteX15" fmla="*/ 521251 w 521250"/>
                <a:gd name="connsiteY15" fmla="*/ 762972 h 762971"/>
                <a:gd name="connsiteX16" fmla="*/ 521251 w 521250"/>
                <a:gd name="connsiteY16" fmla="*/ 661779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21250" h="762971">
                  <a:moveTo>
                    <a:pt x="521251" y="661779"/>
                  </a:moveTo>
                  <a:lnTo>
                    <a:pt x="112190" y="661779"/>
                  </a:lnTo>
                  <a:lnTo>
                    <a:pt x="112190" y="426045"/>
                  </a:lnTo>
                  <a:lnTo>
                    <a:pt x="476375" y="426045"/>
                  </a:lnTo>
                  <a:lnTo>
                    <a:pt x="476375" y="326002"/>
                  </a:lnTo>
                  <a:lnTo>
                    <a:pt x="112190" y="326002"/>
                  </a:lnTo>
                  <a:lnTo>
                    <a:pt x="112190" y="101768"/>
                  </a:lnTo>
                  <a:lnTo>
                    <a:pt x="521251" y="101768"/>
                  </a:lnTo>
                  <a:lnTo>
                    <a:pt x="521251" y="0"/>
                  </a:lnTo>
                  <a:lnTo>
                    <a:pt x="112190" y="0"/>
                  </a:lnTo>
                  <a:lnTo>
                    <a:pt x="47177" y="0"/>
                  </a:lnTo>
                  <a:lnTo>
                    <a:pt x="0" y="0"/>
                  </a:lnTo>
                  <a:lnTo>
                    <a:pt x="0" y="762972"/>
                  </a:lnTo>
                  <a:lnTo>
                    <a:pt x="47177" y="762972"/>
                  </a:lnTo>
                  <a:lnTo>
                    <a:pt x="112190" y="762972"/>
                  </a:lnTo>
                  <a:lnTo>
                    <a:pt x="521251" y="762972"/>
                  </a:lnTo>
                  <a:lnTo>
                    <a:pt x="521251" y="661779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10" name="Forma libre 40">
              <a:extLst>
                <a:ext uri="{FF2B5EF4-FFF2-40B4-BE49-F238E27FC236}">
                  <a16:creationId xmlns:a16="http://schemas.microsoft.com/office/drawing/2014/main" id="{73E2CB93-191A-8309-1583-42743092F57D}"/>
                </a:ext>
              </a:extLst>
            </p:cNvPr>
            <p:cNvSpPr/>
            <p:nvPr userDrawn="1"/>
          </p:nvSpPr>
          <p:spPr>
            <a:xfrm>
              <a:off x="6776221" y="5086094"/>
              <a:ext cx="475224" cy="564628"/>
            </a:xfrm>
            <a:custGeom>
              <a:avLst/>
              <a:gdLst>
                <a:gd name="connsiteX0" fmla="*/ 107012 w 475224"/>
                <a:gd name="connsiteY0" fmla="*/ 236327 h 564628"/>
                <a:gd name="connsiteX1" fmla="*/ 145559 w 475224"/>
                <a:gd name="connsiteY1" fmla="*/ 132834 h 564628"/>
                <a:gd name="connsiteX2" fmla="*/ 245092 w 475224"/>
                <a:gd name="connsiteY2" fmla="*/ 94887 h 564628"/>
                <a:gd name="connsiteX3" fmla="*/ 333693 w 475224"/>
                <a:gd name="connsiteY3" fmla="*/ 132259 h 564628"/>
                <a:gd name="connsiteX4" fmla="*/ 367638 w 475224"/>
                <a:gd name="connsiteY4" fmla="*/ 232302 h 564628"/>
                <a:gd name="connsiteX5" fmla="*/ 367638 w 475224"/>
                <a:gd name="connsiteY5" fmla="*/ 564629 h 564628"/>
                <a:gd name="connsiteX6" fmla="*/ 475225 w 475224"/>
                <a:gd name="connsiteY6" fmla="*/ 564629 h 564628"/>
                <a:gd name="connsiteX7" fmla="*/ 475225 w 475224"/>
                <a:gd name="connsiteY7" fmla="*/ 215053 h 564628"/>
                <a:gd name="connsiteX8" fmla="*/ 448759 w 475224"/>
                <a:gd name="connsiteY8" fmla="*/ 101211 h 564628"/>
                <a:gd name="connsiteX9" fmla="*/ 376268 w 475224"/>
                <a:gd name="connsiteY9" fmla="*/ 26466 h 564628"/>
                <a:gd name="connsiteX10" fmla="*/ 163970 w 475224"/>
                <a:gd name="connsiteY10" fmla="*/ 29916 h 564628"/>
                <a:gd name="connsiteX11" fmla="*/ 107012 w 475224"/>
                <a:gd name="connsiteY11" fmla="*/ 93162 h 564628"/>
                <a:gd name="connsiteX12" fmla="*/ 107012 w 475224"/>
                <a:gd name="connsiteY12" fmla="*/ 10942 h 564628"/>
                <a:gd name="connsiteX13" fmla="*/ 0 w 475224"/>
                <a:gd name="connsiteY13" fmla="*/ 10942 h 564628"/>
                <a:gd name="connsiteX14" fmla="*/ 0 w 475224"/>
                <a:gd name="connsiteY14" fmla="*/ 564629 h 564628"/>
                <a:gd name="connsiteX15" fmla="*/ 107012 w 475224"/>
                <a:gd name="connsiteY15" fmla="*/ 564629 h 564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75224" h="564628">
                  <a:moveTo>
                    <a:pt x="107012" y="236327"/>
                  </a:moveTo>
                  <a:cubicBezTo>
                    <a:pt x="107012" y="192055"/>
                    <a:pt x="119669" y="157557"/>
                    <a:pt x="145559" y="132834"/>
                  </a:cubicBezTo>
                  <a:cubicBezTo>
                    <a:pt x="171449" y="108111"/>
                    <a:pt x="204819" y="94887"/>
                    <a:pt x="245092" y="94887"/>
                  </a:cubicBezTo>
                  <a:cubicBezTo>
                    <a:pt x="278685" y="93742"/>
                    <a:pt x="311082" y="107409"/>
                    <a:pt x="333693" y="132259"/>
                  </a:cubicBezTo>
                  <a:cubicBezTo>
                    <a:pt x="356131" y="156982"/>
                    <a:pt x="367638" y="190330"/>
                    <a:pt x="367638" y="232302"/>
                  </a:cubicBezTo>
                  <a:lnTo>
                    <a:pt x="367638" y="564629"/>
                  </a:lnTo>
                  <a:lnTo>
                    <a:pt x="475225" y="564629"/>
                  </a:lnTo>
                  <a:lnTo>
                    <a:pt x="475225" y="215053"/>
                  </a:lnTo>
                  <a:cubicBezTo>
                    <a:pt x="475225" y="171356"/>
                    <a:pt x="466595" y="133409"/>
                    <a:pt x="448759" y="101211"/>
                  </a:cubicBezTo>
                  <a:cubicBezTo>
                    <a:pt x="432247" y="69882"/>
                    <a:pt x="407088" y="43939"/>
                    <a:pt x="376268" y="26466"/>
                  </a:cubicBezTo>
                  <a:cubicBezTo>
                    <a:pt x="309880" y="-10015"/>
                    <a:pt x="229138" y="-8704"/>
                    <a:pt x="163970" y="29916"/>
                  </a:cubicBezTo>
                  <a:cubicBezTo>
                    <a:pt x="139501" y="45331"/>
                    <a:pt x="119784" y="67225"/>
                    <a:pt x="107012" y="93162"/>
                  </a:cubicBezTo>
                  <a:lnTo>
                    <a:pt x="107012" y="10942"/>
                  </a:lnTo>
                  <a:lnTo>
                    <a:pt x="0" y="10942"/>
                  </a:lnTo>
                  <a:lnTo>
                    <a:pt x="0" y="564629"/>
                  </a:lnTo>
                  <a:lnTo>
                    <a:pt x="107012" y="564629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11" name="Forma libre 41">
              <a:extLst>
                <a:ext uri="{FF2B5EF4-FFF2-40B4-BE49-F238E27FC236}">
                  <a16:creationId xmlns:a16="http://schemas.microsoft.com/office/drawing/2014/main" id="{6A895DE3-CD9A-8D6A-92DE-36762104E691}"/>
                </a:ext>
              </a:extLst>
            </p:cNvPr>
            <p:cNvSpPr/>
            <p:nvPr userDrawn="1"/>
          </p:nvSpPr>
          <p:spPr>
            <a:xfrm>
              <a:off x="7321026" y="5086072"/>
              <a:ext cx="521901" cy="576762"/>
            </a:xfrm>
            <a:custGeom>
              <a:avLst/>
              <a:gdLst>
                <a:gd name="connsiteX0" fmla="*/ 512081 w 521901"/>
                <a:gd name="connsiteY0" fmla="*/ 438160 h 576762"/>
                <a:gd name="connsiteX1" fmla="*/ 429233 w 521901"/>
                <a:gd name="connsiteY1" fmla="*/ 386988 h 576762"/>
                <a:gd name="connsiteX2" fmla="*/ 387809 w 521901"/>
                <a:gd name="connsiteY2" fmla="*/ 442184 h 576762"/>
                <a:gd name="connsiteX3" fmla="*/ 334303 w 521901"/>
                <a:gd name="connsiteY3" fmla="*/ 472657 h 576762"/>
                <a:gd name="connsiteX4" fmla="*/ 271592 w 521901"/>
                <a:gd name="connsiteY4" fmla="*/ 481857 h 576762"/>
                <a:gd name="connsiteX5" fmla="*/ 187593 w 521901"/>
                <a:gd name="connsiteY5" fmla="*/ 460008 h 576762"/>
                <a:gd name="connsiteX6" fmla="*/ 128909 w 521901"/>
                <a:gd name="connsiteY6" fmla="*/ 395038 h 576762"/>
                <a:gd name="connsiteX7" fmla="*/ 108773 w 521901"/>
                <a:gd name="connsiteY7" fmla="*/ 312818 h 576762"/>
                <a:gd name="connsiteX8" fmla="*/ 520711 w 521901"/>
                <a:gd name="connsiteY8" fmla="*/ 312818 h 576762"/>
                <a:gd name="connsiteX9" fmla="*/ 521861 w 521901"/>
                <a:gd name="connsiteY9" fmla="*/ 297869 h 576762"/>
                <a:gd name="connsiteX10" fmla="*/ 521861 w 521901"/>
                <a:gd name="connsiteY10" fmla="*/ 283495 h 576762"/>
                <a:gd name="connsiteX11" fmla="*/ 489067 w 521901"/>
                <a:gd name="connsiteY11" fmla="*/ 134581 h 576762"/>
                <a:gd name="connsiteX12" fmla="*/ 265838 w 521901"/>
                <a:gd name="connsiteY12" fmla="*/ 40 h 576762"/>
                <a:gd name="connsiteX13" fmla="*/ 158251 w 521901"/>
                <a:gd name="connsiteY13" fmla="*/ 20164 h 576762"/>
                <a:gd name="connsiteX14" fmla="*/ 74253 w 521901"/>
                <a:gd name="connsiteY14" fmla="*/ 78810 h 576762"/>
                <a:gd name="connsiteX15" fmla="*/ 19021 w 521901"/>
                <a:gd name="connsiteY15" fmla="*/ 169653 h 576762"/>
                <a:gd name="connsiteX16" fmla="*/ 35 w 521901"/>
                <a:gd name="connsiteY16" fmla="*/ 288095 h 576762"/>
                <a:gd name="connsiteX17" fmla="*/ 34555 w 521901"/>
                <a:gd name="connsiteY17" fmla="*/ 438735 h 576762"/>
                <a:gd name="connsiteX18" fmla="*/ 130635 w 521901"/>
                <a:gd name="connsiteY18" fmla="*/ 539928 h 576762"/>
                <a:gd name="connsiteX19" fmla="*/ 271592 w 521901"/>
                <a:gd name="connsiteY19" fmla="*/ 576725 h 576762"/>
                <a:gd name="connsiteX20" fmla="*/ 364796 w 521901"/>
                <a:gd name="connsiteY20" fmla="*/ 562926 h 576762"/>
                <a:gd name="connsiteX21" fmla="*/ 447643 w 521901"/>
                <a:gd name="connsiteY21" fmla="*/ 518079 h 576762"/>
                <a:gd name="connsiteX22" fmla="*/ 512081 w 521901"/>
                <a:gd name="connsiteY22" fmla="*/ 438160 h 576762"/>
                <a:gd name="connsiteX23" fmla="*/ 149621 w 521901"/>
                <a:gd name="connsiteY23" fmla="*/ 141480 h 576762"/>
                <a:gd name="connsiteX24" fmla="*/ 199675 w 521901"/>
                <a:gd name="connsiteY24" fmla="*/ 102958 h 576762"/>
                <a:gd name="connsiteX25" fmla="*/ 264688 w 521901"/>
                <a:gd name="connsiteY25" fmla="*/ 90884 h 576762"/>
                <a:gd name="connsiteX26" fmla="*/ 372275 w 521901"/>
                <a:gd name="connsiteY26" fmla="*/ 138605 h 576762"/>
                <a:gd name="connsiteX27" fmla="*/ 410822 w 521901"/>
                <a:gd name="connsiteY27" fmla="*/ 233474 h 576762"/>
                <a:gd name="connsiteX28" fmla="*/ 112225 w 521901"/>
                <a:gd name="connsiteY28" fmla="*/ 233474 h 576762"/>
                <a:gd name="connsiteX29" fmla="*/ 118553 w 521901"/>
                <a:gd name="connsiteY29" fmla="*/ 203576 h 576762"/>
                <a:gd name="connsiteX30" fmla="*/ 149621 w 521901"/>
                <a:gd name="connsiteY30" fmla="*/ 141480 h 576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21901" h="576762">
                  <a:moveTo>
                    <a:pt x="512081" y="438160"/>
                  </a:moveTo>
                  <a:lnTo>
                    <a:pt x="429233" y="386988"/>
                  </a:lnTo>
                  <a:cubicBezTo>
                    <a:pt x="418952" y="407784"/>
                    <a:pt x="404908" y="426499"/>
                    <a:pt x="387809" y="442184"/>
                  </a:cubicBezTo>
                  <a:cubicBezTo>
                    <a:pt x="372350" y="456041"/>
                    <a:pt x="354106" y="466430"/>
                    <a:pt x="334303" y="472657"/>
                  </a:cubicBezTo>
                  <a:cubicBezTo>
                    <a:pt x="313953" y="478729"/>
                    <a:pt x="292827" y="481828"/>
                    <a:pt x="271592" y="481857"/>
                  </a:cubicBezTo>
                  <a:cubicBezTo>
                    <a:pt x="242135" y="482276"/>
                    <a:pt x="213109" y="474727"/>
                    <a:pt x="187593" y="460008"/>
                  </a:cubicBezTo>
                  <a:cubicBezTo>
                    <a:pt x="162031" y="444634"/>
                    <a:pt x="141607" y="422020"/>
                    <a:pt x="128909" y="395038"/>
                  </a:cubicBezTo>
                  <a:cubicBezTo>
                    <a:pt x="117098" y="369136"/>
                    <a:pt x="110268" y="341244"/>
                    <a:pt x="108773" y="312818"/>
                  </a:cubicBezTo>
                  <a:lnTo>
                    <a:pt x="520711" y="312818"/>
                  </a:lnTo>
                  <a:cubicBezTo>
                    <a:pt x="521649" y="307891"/>
                    <a:pt x="522034" y="302877"/>
                    <a:pt x="521861" y="297869"/>
                  </a:cubicBezTo>
                  <a:lnTo>
                    <a:pt x="521861" y="283495"/>
                  </a:lnTo>
                  <a:cubicBezTo>
                    <a:pt x="521861" y="226574"/>
                    <a:pt x="510930" y="177128"/>
                    <a:pt x="489067" y="134581"/>
                  </a:cubicBezTo>
                  <a:cubicBezTo>
                    <a:pt x="446671" y="50625"/>
                    <a:pt x="359922" y="-1656"/>
                    <a:pt x="265838" y="40"/>
                  </a:cubicBezTo>
                  <a:cubicBezTo>
                    <a:pt x="229011" y="-282"/>
                    <a:pt x="192472" y="6554"/>
                    <a:pt x="158251" y="20164"/>
                  </a:cubicBezTo>
                  <a:cubicBezTo>
                    <a:pt x="126447" y="33612"/>
                    <a:pt x="97830" y="53592"/>
                    <a:pt x="74253" y="78810"/>
                  </a:cubicBezTo>
                  <a:cubicBezTo>
                    <a:pt x="49669" y="104884"/>
                    <a:pt x="30850" y="135834"/>
                    <a:pt x="19021" y="169653"/>
                  </a:cubicBezTo>
                  <a:cubicBezTo>
                    <a:pt x="5886" y="207739"/>
                    <a:pt x="-535" y="247813"/>
                    <a:pt x="35" y="288095"/>
                  </a:cubicBezTo>
                  <a:cubicBezTo>
                    <a:pt x="35" y="345016"/>
                    <a:pt x="11541" y="395613"/>
                    <a:pt x="34555" y="438735"/>
                  </a:cubicBezTo>
                  <a:cubicBezTo>
                    <a:pt x="56682" y="480638"/>
                    <a:pt x="89925" y="515647"/>
                    <a:pt x="130635" y="539928"/>
                  </a:cubicBezTo>
                  <a:cubicBezTo>
                    <a:pt x="173377" y="564823"/>
                    <a:pt x="222125" y="577547"/>
                    <a:pt x="271592" y="576725"/>
                  </a:cubicBezTo>
                  <a:cubicBezTo>
                    <a:pt x="303172" y="576731"/>
                    <a:pt x="334573" y="572079"/>
                    <a:pt x="364796" y="562926"/>
                  </a:cubicBezTo>
                  <a:cubicBezTo>
                    <a:pt x="395075" y="553525"/>
                    <a:pt x="423220" y="538289"/>
                    <a:pt x="447643" y="518079"/>
                  </a:cubicBezTo>
                  <a:cubicBezTo>
                    <a:pt x="473982" y="495748"/>
                    <a:pt x="495851" y="468632"/>
                    <a:pt x="512081" y="438160"/>
                  </a:cubicBezTo>
                  <a:close/>
                  <a:moveTo>
                    <a:pt x="149621" y="141480"/>
                  </a:moveTo>
                  <a:cubicBezTo>
                    <a:pt x="162779" y="124617"/>
                    <a:pt x="179999" y="111364"/>
                    <a:pt x="199675" y="102958"/>
                  </a:cubicBezTo>
                  <a:cubicBezTo>
                    <a:pt x="220347" y="94713"/>
                    <a:pt x="242434" y="90608"/>
                    <a:pt x="264688" y="90884"/>
                  </a:cubicBezTo>
                  <a:cubicBezTo>
                    <a:pt x="305945" y="89625"/>
                    <a:pt x="345533" y="107184"/>
                    <a:pt x="372275" y="138605"/>
                  </a:cubicBezTo>
                  <a:cubicBezTo>
                    <a:pt x="392412" y="161604"/>
                    <a:pt x="405069" y="193227"/>
                    <a:pt x="410822" y="233474"/>
                  </a:cubicBezTo>
                  <a:lnTo>
                    <a:pt x="112225" y="233474"/>
                  </a:lnTo>
                  <a:cubicBezTo>
                    <a:pt x="113605" y="223366"/>
                    <a:pt x="115717" y="213373"/>
                    <a:pt x="118553" y="203576"/>
                  </a:cubicBezTo>
                  <a:cubicBezTo>
                    <a:pt x="124899" y="181106"/>
                    <a:pt x="135439" y="160034"/>
                    <a:pt x="149621" y="141480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12" name="Forma libre 42">
              <a:extLst>
                <a:ext uri="{FF2B5EF4-FFF2-40B4-BE49-F238E27FC236}">
                  <a16:creationId xmlns:a16="http://schemas.microsoft.com/office/drawing/2014/main" id="{8A8C6813-B3A7-6E57-3712-FE6C1B718F69}"/>
                </a:ext>
              </a:extLst>
            </p:cNvPr>
            <p:cNvSpPr/>
            <p:nvPr userDrawn="1"/>
          </p:nvSpPr>
          <p:spPr>
            <a:xfrm>
              <a:off x="7914804" y="5086102"/>
              <a:ext cx="288816" cy="564621"/>
            </a:xfrm>
            <a:custGeom>
              <a:avLst/>
              <a:gdLst>
                <a:gd name="connsiteX0" fmla="*/ 288817 w 288816"/>
                <a:gd name="connsiteY0" fmla="*/ 113278 h 564621"/>
                <a:gd name="connsiteX1" fmla="*/ 288817 w 288816"/>
                <a:gd name="connsiteY1" fmla="*/ 10 h 564621"/>
                <a:gd name="connsiteX2" fmla="*/ 257174 w 288816"/>
                <a:gd name="connsiteY2" fmla="*/ 10 h 564621"/>
                <a:gd name="connsiteX3" fmla="*/ 169148 w 288816"/>
                <a:gd name="connsiteY3" fmla="*/ 25309 h 564621"/>
                <a:gd name="connsiteX4" fmla="*/ 107012 w 288816"/>
                <a:gd name="connsiteY4" fmla="*/ 101778 h 564621"/>
                <a:gd name="connsiteX5" fmla="*/ 107012 w 288816"/>
                <a:gd name="connsiteY5" fmla="*/ 10935 h 564621"/>
                <a:gd name="connsiteX6" fmla="*/ 0 w 288816"/>
                <a:gd name="connsiteY6" fmla="*/ 10935 h 564621"/>
                <a:gd name="connsiteX7" fmla="*/ 0 w 288816"/>
                <a:gd name="connsiteY7" fmla="*/ 564621 h 564621"/>
                <a:gd name="connsiteX8" fmla="*/ 107012 w 288816"/>
                <a:gd name="connsiteY8" fmla="*/ 564621 h 564621"/>
                <a:gd name="connsiteX9" fmla="*/ 107012 w 288816"/>
                <a:gd name="connsiteY9" fmla="*/ 269092 h 564621"/>
                <a:gd name="connsiteX10" fmla="*/ 142682 w 288816"/>
                <a:gd name="connsiteY10" fmla="*/ 155825 h 564621"/>
                <a:gd name="connsiteX11" fmla="*/ 234160 w 288816"/>
                <a:gd name="connsiteY11" fmla="*/ 113278 h 56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8816" h="564621">
                  <a:moveTo>
                    <a:pt x="288817" y="113278"/>
                  </a:moveTo>
                  <a:lnTo>
                    <a:pt x="288817" y="10"/>
                  </a:lnTo>
                  <a:lnTo>
                    <a:pt x="257174" y="10"/>
                  </a:lnTo>
                  <a:cubicBezTo>
                    <a:pt x="225990" y="-346"/>
                    <a:pt x="195383" y="8451"/>
                    <a:pt x="169148" y="25309"/>
                  </a:cubicBezTo>
                  <a:cubicBezTo>
                    <a:pt x="141526" y="44317"/>
                    <a:pt x="119957" y="70863"/>
                    <a:pt x="107012" y="101778"/>
                  </a:cubicBezTo>
                  <a:lnTo>
                    <a:pt x="107012" y="10935"/>
                  </a:lnTo>
                  <a:lnTo>
                    <a:pt x="0" y="10935"/>
                  </a:lnTo>
                  <a:lnTo>
                    <a:pt x="0" y="564621"/>
                  </a:lnTo>
                  <a:lnTo>
                    <a:pt x="107012" y="564621"/>
                  </a:lnTo>
                  <a:lnTo>
                    <a:pt x="107012" y="269092"/>
                  </a:lnTo>
                  <a:cubicBezTo>
                    <a:pt x="107012" y="221945"/>
                    <a:pt x="118518" y="184573"/>
                    <a:pt x="142682" y="155825"/>
                  </a:cubicBezTo>
                  <a:cubicBezTo>
                    <a:pt x="165051" y="128393"/>
                    <a:pt x="198760" y="112714"/>
                    <a:pt x="234160" y="113278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13" name="Forma libre 43">
              <a:extLst>
                <a:ext uri="{FF2B5EF4-FFF2-40B4-BE49-F238E27FC236}">
                  <a16:creationId xmlns:a16="http://schemas.microsoft.com/office/drawing/2014/main" id="{5DFE07E3-CE63-BAFA-507E-C5126263D615}"/>
                </a:ext>
              </a:extLst>
            </p:cNvPr>
            <p:cNvSpPr/>
            <p:nvPr userDrawn="1"/>
          </p:nvSpPr>
          <p:spPr>
            <a:xfrm>
              <a:off x="8208764" y="5086052"/>
              <a:ext cx="533368" cy="758435"/>
            </a:xfrm>
            <a:custGeom>
              <a:avLst/>
              <a:gdLst>
                <a:gd name="connsiteX0" fmla="*/ 120855 w 533368"/>
                <a:gd name="connsiteY0" fmla="*/ 491076 h 758435"/>
                <a:gd name="connsiteX1" fmla="*/ 246277 w 533368"/>
                <a:gd name="connsiteY1" fmla="*/ 525573 h 758435"/>
                <a:gd name="connsiteX2" fmla="*/ 413123 w 533368"/>
                <a:gd name="connsiteY2" fmla="*/ 440479 h 758435"/>
                <a:gd name="connsiteX3" fmla="*/ 425205 w 533368"/>
                <a:gd name="connsiteY3" fmla="*/ 420930 h 758435"/>
                <a:gd name="connsiteX4" fmla="*/ 425205 w 533368"/>
                <a:gd name="connsiteY4" fmla="*/ 499125 h 758435"/>
                <a:gd name="connsiteX5" fmla="*/ 402192 w 533368"/>
                <a:gd name="connsiteY5" fmla="*/ 589969 h 758435"/>
                <a:gd name="connsiteX6" fmla="*/ 341207 w 533368"/>
                <a:gd name="connsiteY6" fmla="*/ 645165 h 758435"/>
                <a:gd name="connsiteX7" fmla="*/ 257209 w 533368"/>
                <a:gd name="connsiteY7" fmla="*/ 663564 h 758435"/>
                <a:gd name="connsiteX8" fmla="*/ 161128 w 533368"/>
                <a:gd name="connsiteY8" fmla="*/ 638265 h 758435"/>
                <a:gd name="connsiteX9" fmla="*/ 90362 w 533368"/>
                <a:gd name="connsiteY9" fmla="*/ 566970 h 758435"/>
                <a:gd name="connsiteX10" fmla="*/ 15569 w 533368"/>
                <a:gd name="connsiteY10" fmla="*/ 626766 h 758435"/>
                <a:gd name="connsiteX11" fmla="*/ 162854 w 533368"/>
                <a:gd name="connsiteY11" fmla="*/ 744633 h 758435"/>
                <a:gd name="connsiteX12" fmla="*/ 399315 w 533368"/>
                <a:gd name="connsiteY12" fmla="*/ 727959 h 758435"/>
                <a:gd name="connsiteX13" fmla="*/ 497122 w 533368"/>
                <a:gd name="connsiteY13" fmla="*/ 638265 h 758435"/>
                <a:gd name="connsiteX14" fmla="*/ 533368 w 533368"/>
                <a:gd name="connsiteY14" fmla="*/ 493950 h 758435"/>
                <a:gd name="connsiteX15" fmla="*/ 533368 w 533368"/>
                <a:gd name="connsiteY15" fmla="*/ 10984 h 758435"/>
                <a:gd name="connsiteX16" fmla="*/ 425205 w 533368"/>
                <a:gd name="connsiteY16" fmla="*/ 10984 h 758435"/>
                <a:gd name="connsiteX17" fmla="*/ 425205 w 533368"/>
                <a:gd name="connsiteY17" fmla="*/ 104127 h 758435"/>
                <a:gd name="connsiteX18" fmla="*/ 413123 w 533368"/>
                <a:gd name="connsiteY18" fmla="*/ 84579 h 758435"/>
                <a:gd name="connsiteX19" fmla="*/ 346385 w 533368"/>
                <a:gd name="connsiteY19" fmla="*/ 23058 h 758435"/>
                <a:gd name="connsiteX20" fmla="*/ 246277 w 533368"/>
                <a:gd name="connsiteY20" fmla="*/ 60 h 758435"/>
                <a:gd name="connsiteX21" fmla="*/ 149046 w 533368"/>
                <a:gd name="connsiteY21" fmla="*/ 19608 h 758435"/>
                <a:gd name="connsiteX22" fmla="*/ 70226 w 533368"/>
                <a:gd name="connsiteY22" fmla="*/ 74804 h 758435"/>
                <a:gd name="connsiteX23" fmla="*/ 18446 w 533368"/>
                <a:gd name="connsiteY23" fmla="*/ 158174 h 758435"/>
                <a:gd name="connsiteX24" fmla="*/ 35 w 533368"/>
                <a:gd name="connsiteY24" fmla="*/ 262816 h 758435"/>
                <a:gd name="connsiteX25" fmla="*/ 32829 w 533368"/>
                <a:gd name="connsiteY25" fmla="*/ 397357 h 758435"/>
                <a:gd name="connsiteX26" fmla="*/ 120855 w 533368"/>
                <a:gd name="connsiteY26" fmla="*/ 491076 h 758435"/>
                <a:gd name="connsiteX27" fmla="*/ 130060 w 533368"/>
                <a:gd name="connsiteY27" fmla="*/ 175997 h 758435"/>
                <a:gd name="connsiteX28" fmla="*/ 186442 w 533368"/>
                <a:gd name="connsiteY28" fmla="*/ 117351 h 758435"/>
                <a:gd name="connsiteX29" fmla="*/ 350412 w 533368"/>
                <a:gd name="connsiteY29" fmla="*/ 117351 h 758435"/>
                <a:gd name="connsiteX30" fmla="*/ 406795 w 533368"/>
                <a:gd name="connsiteY30" fmla="*/ 175997 h 758435"/>
                <a:gd name="connsiteX31" fmla="*/ 427507 w 533368"/>
                <a:gd name="connsiteY31" fmla="*/ 262816 h 758435"/>
                <a:gd name="connsiteX32" fmla="*/ 406795 w 533368"/>
                <a:gd name="connsiteY32" fmla="*/ 348485 h 758435"/>
                <a:gd name="connsiteX33" fmla="*/ 350412 w 533368"/>
                <a:gd name="connsiteY33" fmla="*/ 407131 h 758435"/>
                <a:gd name="connsiteX34" fmla="*/ 186442 w 533368"/>
                <a:gd name="connsiteY34" fmla="*/ 407131 h 758435"/>
                <a:gd name="connsiteX35" fmla="*/ 130060 w 533368"/>
                <a:gd name="connsiteY35" fmla="*/ 348485 h 758435"/>
                <a:gd name="connsiteX36" fmla="*/ 109348 w 533368"/>
                <a:gd name="connsiteY36" fmla="*/ 262816 h 758435"/>
                <a:gd name="connsiteX37" fmla="*/ 130060 w 533368"/>
                <a:gd name="connsiteY37" fmla="*/ 175997 h 758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33368" h="758435">
                  <a:moveTo>
                    <a:pt x="120855" y="491076"/>
                  </a:moveTo>
                  <a:cubicBezTo>
                    <a:pt x="158539" y="514212"/>
                    <a:pt x="202034" y="526177"/>
                    <a:pt x="246277" y="525573"/>
                  </a:cubicBezTo>
                  <a:cubicBezTo>
                    <a:pt x="312958" y="528390"/>
                    <a:pt x="376302" y="496106"/>
                    <a:pt x="413123" y="440479"/>
                  </a:cubicBezTo>
                  <a:cubicBezTo>
                    <a:pt x="417669" y="434310"/>
                    <a:pt x="421753" y="427772"/>
                    <a:pt x="425205" y="420930"/>
                  </a:cubicBezTo>
                  <a:lnTo>
                    <a:pt x="425205" y="499125"/>
                  </a:lnTo>
                  <a:cubicBezTo>
                    <a:pt x="425205" y="535347"/>
                    <a:pt x="417726" y="565820"/>
                    <a:pt x="402192" y="589969"/>
                  </a:cubicBezTo>
                  <a:cubicBezTo>
                    <a:pt x="387809" y="614019"/>
                    <a:pt x="366579" y="633234"/>
                    <a:pt x="341207" y="645165"/>
                  </a:cubicBezTo>
                  <a:cubicBezTo>
                    <a:pt x="314972" y="657521"/>
                    <a:pt x="286263" y="663811"/>
                    <a:pt x="257209" y="663564"/>
                  </a:cubicBezTo>
                  <a:cubicBezTo>
                    <a:pt x="223494" y="663943"/>
                    <a:pt x="190297" y="655204"/>
                    <a:pt x="161128" y="638265"/>
                  </a:cubicBezTo>
                  <a:cubicBezTo>
                    <a:pt x="132247" y="620413"/>
                    <a:pt x="107968" y="595983"/>
                    <a:pt x="90362" y="566970"/>
                  </a:cubicBezTo>
                  <a:lnTo>
                    <a:pt x="15569" y="626766"/>
                  </a:lnTo>
                  <a:cubicBezTo>
                    <a:pt x="46925" y="684164"/>
                    <a:pt x="99970" y="726619"/>
                    <a:pt x="162854" y="744633"/>
                  </a:cubicBezTo>
                  <a:cubicBezTo>
                    <a:pt x="241099" y="767654"/>
                    <a:pt x="325040" y="761732"/>
                    <a:pt x="399315" y="727959"/>
                  </a:cubicBezTo>
                  <a:cubicBezTo>
                    <a:pt x="440049" y="708313"/>
                    <a:pt x="474051" y="677115"/>
                    <a:pt x="497122" y="638265"/>
                  </a:cubicBezTo>
                  <a:cubicBezTo>
                    <a:pt x="521286" y="598593"/>
                    <a:pt x="533368" y="550296"/>
                    <a:pt x="533368" y="493950"/>
                  </a:cubicBezTo>
                  <a:lnTo>
                    <a:pt x="533368" y="10984"/>
                  </a:lnTo>
                  <a:lnTo>
                    <a:pt x="425205" y="10984"/>
                  </a:lnTo>
                  <a:lnTo>
                    <a:pt x="425205" y="104127"/>
                  </a:lnTo>
                  <a:cubicBezTo>
                    <a:pt x="421753" y="97285"/>
                    <a:pt x="417669" y="90748"/>
                    <a:pt x="413123" y="84579"/>
                  </a:cubicBezTo>
                  <a:cubicBezTo>
                    <a:pt x="396036" y="59125"/>
                    <a:pt x="373138" y="38053"/>
                    <a:pt x="346385" y="23058"/>
                  </a:cubicBezTo>
                  <a:cubicBezTo>
                    <a:pt x="315490" y="7137"/>
                    <a:pt x="281027" y="-774"/>
                    <a:pt x="246277" y="60"/>
                  </a:cubicBezTo>
                  <a:cubicBezTo>
                    <a:pt x="212908" y="-21"/>
                    <a:pt x="179827" y="6631"/>
                    <a:pt x="149046" y="19608"/>
                  </a:cubicBezTo>
                  <a:cubicBezTo>
                    <a:pt x="119302" y="32453"/>
                    <a:pt x="92491" y="51237"/>
                    <a:pt x="70226" y="74804"/>
                  </a:cubicBezTo>
                  <a:cubicBezTo>
                    <a:pt x="47845" y="99079"/>
                    <a:pt x="30297" y="127367"/>
                    <a:pt x="18446" y="158174"/>
                  </a:cubicBezTo>
                  <a:cubicBezTo>
                    <a:pt x="6019" y="191648"/>
                    <a:pt x="-253" y="227106"/>
                    <a:pt x="35" y="262816"/>
                  </a:cubicBezTo>
                  <a:cubicBezTo>
                    <a:pt x="-713" y="309727"/>
                    <a:pt x="10564" y="356052"/>
                    <a:pt x="32829" y="397357"/>
                  </a:cubicBezTo>
                  <a:cubicBezTo>
                    <a:pt x="53541" y="435695"/>
                    <a:pt x="83861" y="467991"/>
                    <a:pt x="120855" y="491076"/>
                  </a:cubicBezTo>
                  <a:close/>
                  <a:moveTo>
                    <a:pt x="130060" y="175997"/>
                  </a:moveTo>
                  <a:cubicBezTo>
                    <a:pt x="143063" y="151619"/>
                    <a:pt x="162567" y="131317"/>
                    <a:pt x="186442" y="117351"/>
                  </a:cubicBezTo>
                  <a:cubicBezTo>
                    <a:pt x="237417" y="88995"/>
                    <a:pt x="299438" y="88995"/>
                    <a:pt x="350412" y="117351"/>
                  </a:cubicBezTo>
                  <a:cubicBezTo>
                    <a:pt x="374001" y="131634"/>
                    <a:pt x="393448" y="151855"/>
                    <a:pt x="406795" y="175997"/>
                  </a:cubicBezTo>
                  <a:cubicBezTo>
                    <a:pt x="421006" y="202704"/>
                    <a:pt x="428082" y="232585"/>
                    <a:pt x="427507" y="262816"/>
                  </a:cubicBezTo>
                  <a:cubicBezTo>
                    <a:pt x="428024" y="292674"/>
                    <a:pt x="420890" y="322164"/>
                    <a:pt x="406795" y="348485"/>
                  </a:cubicBezTo>
                  <a:cubicBezTo>
                    <a:pt x="393448" y="372628"/>
                    <a:pt x="374001" y="392849"/>
                    <a:pt x="350412" y="407131"/>
                  </a:cubicBezTo>
                  <a:cubicBezTo>
                    <a:pt x="299438" y="435488"/>
                    <a:pt x="237417" y="435488"/>
                    <a:pt x="186442" y="407131"/>
                  </a:cubicBezTo>
                  <a:cubicBezTo>
                    <a:pt x="162567" y="393166"/>
                    <a:pt x="143063" y="372864"/>
                    <a:pt x="130060" y="348485"/>
                  </a:cubicBezTo>
                  <a:cubicBezTo>
                    <a:pt x="115964" y="322164"/>
                    <a:pt x="108830" y="292674"/>
                    <a:pt x="109348" y="262816"/>
                  </a:cubicBezTo>
                  <a:cubicBezTo>
                    <a:pt x="108773" y="232585"/>
                    <a:pt x="115850" y="202704"/>
                    <a:pt x="130060" y="175997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14" name="Forma libre 44">
              <a:extLst>
                <a:ext uri="{FF2B5EF4-FFF2-40B4-BE49-F238E27FC236}">
                  <a16:creationId xmlns:a16="http://schemas.microsoft.com/office/drawing/2014/main" id="{7A21E2D9-383B-3393-E1CD-A7F84DA65A90}"/>
                </a:ext>
              </a:extLst>
            </p:cNvPr>
            <p:cNvSpPr/>
            <p:nvPr userDrawn="1"/>
          </p:nvSpPr>
          <p:spPr>
            <a:xfrm>
              <a:off x="8785282" y="5097036"/>
              <a:ext cx="552319" cy="734223"/>
            </a:xfrm>
            <a:custGeom>
              <a:avLst/>
              <a:gdLst>
                <a:gd name="connsiteX0" fmla="*/ 84574 w 552319"/>
                <a:gd name="connsiteY0" fmla="*/ 734224 h 734223"/>
                <a:gd name="connsiteX1" fmla="*/ 202517 w 552319"/>
                <a:gd name="connsiteY1" fmla="*/ 734224 h 734223"/>
                <a:gd name="connsiteX2" fmla="*/ 552319 w 552319"/>
                <a:gd name="connsiteY2" fmla="*/ 0 h 734223"/>
                <a:gd name="connsiteX3" fmla="*/ 434951 w 552319"/>
                <a:gd name="connsiteY3" fmla="*/ 0 h 734223"/>
                <a:gd name="connsiteX4" fmla="*/ 308378 w 552319"/>
                <a:gd name="connsiteY4" fmla="*/ 261607 h 734223"/>
                <a:gd name="connsiteX5" fmla="*/ 276735 w 552319"/>
                <a:gd name="connsiteY5" fmla="*/ 330027 h 734223"/>
                <a:gd name="connsiteX6" fmla="*/ 245091 w 552319"/>
                <a:gd name="connsiteY6" fmla="*/ 260457 h 734223"/>
                <a:gd name="connsiteX7" fmla="*/ 121970 w 552319"/>
                <a:gd name="connsiteY7" fmla="*/ 0 h 734223"/>
                <a:gd name="connsiteX8" fmla="*/ 0 w 552319"/>
                <a:gd name="connsiteY8" fmla="*/ 0 h 734223"/>
                <a:gd name="connsiteX9" fmla="*/ 220928 w 552319"/>
                <a:gd name="connsiteY9" fmla="*/ 449044 h 734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319" h="734223">
                  <a:moveTo>
                    <a:pt x="84574" y="734224"/>
                  </a:moveTo>
                  <a:lnTo>
                    <a:pt x="202517" y="734224"/>
                  </a:lnTo>
                  <a:lnTo>
                    <a:pt x="552319" y="0"/>
                  </a:lnTo>
                  <a:lnTo>
                    <a:pt x="434951" y="0"/>
                  </a:lnTo>
                  <a:lnTo>
                    <a:pt x="308378" y="261607"/>
                  </a:lnTo>
                  <a:cubicBezTo>
                    <a:pt x="300323" y="278281"/>
                    <a:pt x="289968" y="301279"/>
                    <a:pt x="276735" y="330027"/>
                  </a:cubicBezTo>
                  <a:lnTo>
                    <a:pt x="245091" y="260457"/>
                  </a:lnTo>
                  <a:lnTo>
                    <a:pt x="121970" y="0"/>
                  </a:lnTo>
                  <a:lnTo>
                    <a:pt x="0" y="0"/>
                  </a:lnTo>
                  <a:lnTo>
                    <a:pt x="220928" y="449044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15" name="Forma libre 45">
              <a:extLst>
                <a:ext uri="{FF2B5EF4-FFF2-40B4-BE49-F238E27FC236}">
                  <a16:creationId xmlns:a16="http://schemas.microsoft.com/office/drawing/2014/main" id="{97EABB4E-FF7D-4A1B-0C47-F32F1CF2DBD7}"/>
                </a:ext>
              </a:extLst>
            </p:cNvPr>
            <p:cNvSpPr/>
            <p:nvPr userDrawn="1"/>
          </p:nvSpPr>
          <p:spPr>
            <a:xfrm>
              <a:off x="4699847" y="5777789"/>
              <a:ext cx="636317" cy="762971"/>
            </a:xfrm>
            <a:custGeom>
              <a:avLst/>
              <a:gdLst>
                <a:gd name="connsiteX0" fmla="*/ 524128 w 636317"/>
                <a:gd name="connsiteY0" fmla="*/ 475492 h 762971"/>
                <a:gd name="connsiteX1" fmla="*/ 524128 w 636317"/>
                <a:gd name="connsiteY1" fmla="*/ 573235 h 762971"/>
                <a:gd name="connsiteX2" fmla="*/ 466595 w 636317"/>
                <a:gd name="connsiteY2" fmla="*/ 493891 h 762971"/>
                <a:gd name="connsiteX3" fmla="*/ 101259 w 636317"/>
                <a:gd name="connsiteY3" fmla="*/ 0 h 762971"/>
                <a:gd name="connsiteX4" fmla="*/ 0 w 636317"/>
                <a:gd name="connsiteY4" fmla="*/ 0 h 762971"/>
                <a:gd name="connsiteX5" fmla="*/ 0 w 636317"/>
                <a:gd name="connsiteY5" fmla="*/ 762972 h 762971"/>
                <a:gd name="connsiteX6" fmla="*/ 112190 w 636317"/>
                <a:gd name="connsiteY6" fmla="*/ 762972 h 762971"/>
                <a:gd name="connsiteX7" fmla="*/ 112190 w 636317"/>
                <a:gd name="connsiteY7" fmla="*/ 189737 h 762971"/>
                <a:gd name="connsiteX8" fmla="*/ 169723 w 636317"/>
                <a:gd name="connsiteY8" fmla="*/ 269081 h 762971"/>
                <a:gd name="connsiteX9" fmla="*/ 535059 w 636317"/>
                <a:gd name="connsiteY9" fmla="*/ 762972 h 762971"/>
                <a:gd name="connsiteX10" fmla="*/ 636318 w 636317"/>
                <a:gd name="connsiteY10" fmla="*/ 762972 h 762971"/>
                <a:gd name="connsiteX11" fmla="*/ 636318 w 636317"/>
                <a:gd name="connsiteY11" fmla="*/ 0 h 762971"/>
                <a:gd name="connsiteX12" fmla="*/ 524128 w 636317"/>
                <a:gd name="connsiteY12" fmla="*/ 0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36317" h="762971">
                  <a:moveTo>
                    <a:pt x="524128" y="475492"/>
                  </a:moveTo>
                  <a:lnTo>
                    <a:pt x="524128" y="573235"/>
                  </a:lnTo>
                  <a:lnTo>
                    <a:pt x="466595" y="493891"/>
                  </a:lnTo>
                  <a:lnTo>
                    <a:pt x="101259" y="0"/>
                  </a:lnTo>
                  <a:lnTo>
                    <a:pt x="0" y="0"/>
                  </a:lnTo>
                  <a:lnTo>
                    <a:pt x="0" y="762972"/>
                  </a:lnTo>
                  <a:lnTo>
                    <a:pt x="112190" y="762972"/>
                  </a:lnTo>
                  <a:lnTo>
                    <a:pt x="112190" y="189737"/>
                  </a:lnTo>
                  <a:cubicBezTo>
                    <a:pt x="135778" y="223084"/>
                    <a:pt x="155340" y="249533"/>
                    <a:pt x="169723" y="269081"/>
                  </a:cubicBezTo>
                  <a:lnTo>
                    <a:pt x="535059" y="762972"/>
                  </a:lnTo>
                  <a:lnTo>
                    <a:pt x="636318" y="762972"/>
                  </a:lnTo>
                  <a:lnTo>
                    <a:pt x="636318" y="0"/>
                  </a:lnTo>
                  <a:lnTo>
                    <a:pt x="524128" y="0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32" name="Forma libre 46">
              <a:extLst>
                <a:ext uri="{FF2B5EF4-FFF2-40B4-BE49-F238E27FC236}">
                  <a16:creationId xmlns:a16="http://schemas.microsoft.com/office/drawing/2014/main" id="{0B7C82FA-89A1-B181-6597-29E061A2538A}"/>
                </a:ext>
              </a:extLst>
            </p:cNvPr>
            <p:cNvSpPr/>
            <p:nvPr userDrawn="1"/>
          </p:nvSpPr>
          <p:spPr>
            <a:xfrm>
              <a:off x="5423005" y="5976119"/>
              <a:ext cx="521901" cy="576752"/>
            </a:xfrm>
            <a:custGeom>
              <a:avLst/>
              <a:gdLst>
                <a:gd name="connsiteX0" fmla="*/ 397590 w 521901"/>
                <a:gd name="connsiteY0" fmla="*/ 35678 h 576752"/>
                <a:gd name="connsiteX1" fmla="*/ 265838 w 521901"/>
                <a:gd name="connsiteY1" fmla="*/ 31 h 576752"/>
                <a:gd name="connsiteX2" fmla="*/ 158251 w 521901"/>
                <a:gd name="connsiteY2" fmla="*/ 20154 h 576752"/>
                <a:gd name="connsiteX3" fmla="*/ 74253 w 521901"/>
                <a:gd name="connsiteY3" fmla="*/ 78800 h 576752"/>
                <a:gd name="connsiteX4" fmla="*/ 19021 w 521901"/>
                <a:gd name="connsiteY4" fmla="*/ 169644 h 576752"/>
                <a:gd name="connsiteX5" fmla="*/ 35 w 521901"/>
                <a:gd name="connsiteY5" fmla="*/ 288086 h 576752"/>
                <a:gd name="connsiteX6" fmla="*/ 34555 w 521901"/>
                <a:gd name="connsiteY6" fmla="*/ 438725 h 576752"/>
                <a:gd name="connsiteX7" fmla="*/ 130635 w 521901"/>
                <a:gd name="connsiteY7" fmla="*/ 539918 h 576752"/>
                <a:gd name="connsiteX8" fmla="*/ 271592 w 521901"/>
                <a:gd name="connsiteY8" fmla="*/ 576715 h 576752"/>
                <a:gd name="connsiteX9" fmla="*/ 364796 w 521901"/>
                <a:gd name="connsiteY9" fmla="*/ 562916 h 576752"/>
                <a:gd name="connsiteX10" fmla="*/ 447644 w 521901"/>
                <a:gd name="connsiteY10" fmla="*/ 518070 h 576752"/>
                <a:gd name="connsiteX11" fmla="*/ 512081 w 521901"/>
                <a:gd name="connsiteY11" fmla="*/ 438150 h 576752"/>
                <a:gd name="connsiteX12" fmla="*/ 429233 w 521901"/>
                <a:gd name="connsiteY12" fmla="*/ 386979 h 576752"/>
                <a:gd name="connsiteX13" fmla="*/ 387809 w 521901"/>
                <a:gd name="connsiteY13" fmla="*/ 442175 h 576752"/>
                <a:gd name="connsiteX14" fmla="*/ 334303 w 521901"/>
                <a:gd name="connsiteY14" fmla="*/ 472648 h 576752"/>
                <a:gd name="connsiteX15" fmla="*/ 271592 w 521901"/>
                <a:gd name="connsiteY15" fmla="*/ 481847 h 576752"/>
                <a:gd name="connsiteX16" fmla="*/ 187593 w 521901"/>
                <a:gd name="connsiteY16" fmla="*/ 459999 h 576752"/>
                <a:gd name="connsiteX17" fmla="*/ 128909 w 521901"/>
                <a:gd name="connsiteY17" fmla="*/ 395028 h 576752"/>
                <a:gd name="connsiteX18" fmla="*/ 108773 w 521901"/>
                <a:gd name="connsiteY18" fmla="*/ 312809 h 576752"/>
                <a:gd name="connsiteX19" fmla="*/ 520711 w 521901"/>
                <a:gd name="connsiteY19" fmla="*/ 312809 h 576752"/>
                <a:gd name="connsiteX20" fmla="*/ 521861 w 521901"/>
                <a:gd name="connsiteY20" fmla="*/ 297860 h 576752"/>
                <a:gd name="connsiteX21" fmla="*/ 521861 w 521901"/>
                <a:gd name="connsiteY21" fmla="*/ 283486 h 576752"/>
                <a:gd name="connsiteX22" fmla="*/ 489067 w 521901"/>
                <a:gd name="connsiteY22" fmla="*/ 134571 h 576752"/>
                <a:gd name="connsiteX23" fmla="*/ 397590 w 521901"/>
                <a:gd name="connsiteY23" fmla="*/ 35678 h 576752"/>
                <a:gd name="connsiteX24" fmla="*/ 149621 w 521901"/>
                <a:gd name="connsiteY24" fmla="*/ 141471 h 576752"/>
                <a:gd name="connsiteX25" fmla="*/ 199675 w 521901"/>
                <a:gd name="connsiteY25" fmla="*/ 102948 h 576752"/>
                <a:gd name="connsiteX26" fmla="*/ 264688 w 521901"/>
                <a:gd name="connsiteY26" fmla="*/ 90874 h 576752"/>
                <a:gd name="connsiteX27" fmla="*/ 372275 w 521901"/>
                <a:gd name="connsiteY27" fmla="*/ 138596 h 576752"/>
                <a:gd name="connsiteX28" fmla="*/ 410822 w 521901"/>
                <a:gd name="connsiteY28" fmla="*/ 233464 h 576752"/>
                <a:gd name="connsiteX29" fmla="*/ 112225 w 521901"/>
                <a:gd name="connsiteY29" fmla="*/ 233464 h 576752"/>
                <a:gd name="connsiteX30" fmla="*/ 118553 w 521901"/>
                <a:gd name="connsiteY30" fmla="*/ 203566 h 576752"/>
                <a:gd name="connsiteX31" fmla="*/ 149621 w 521901"/>
                <a:gd name="connsiteY31" fmla="*/ 141471 h 576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21901" h="576752">
                  <a:moveTo>
                    <a:pt x="397590" y="35678"/>
                  </a:moveTo>
                  <a:cubicBezTo>
                    <a:pt x="357898" y="11656"/>
                    <a:pt x="312233" y="-700"/>
                    <a:pt x="265838" y="31"/>
                  </a:cubicBezTo>
                  <a:cubicBezTo>
                    <a:pt x="229011" y="-291"/>
                    <a:pt x="192472" y="6545"/>
                    <a:pt x="158251" y="20154"/>
                  </a:cubicBezTo>
                  <a:cubicBezTo>
                    <a:pt x="126447" y="33602"/>
                    <a:pt x="97830" y="53582"/>
                    <a:pt x="74253" y="78800"/>
                  </a:cubicBezTo>
                  <a:cubicBezTo>
                    <a:pt x="49669" y="104874"/>
                    <a:pt x="30850" y="135825"/>
                    <a:pt x="19021" y="169644"/>
                  </a:cubicBezTo>
                  <a:cubicBezTo>
                    <a:pt x="5886" y="207729"/>
                    <a:pt x="-535" y="247804"/>
                    <a:pt x="35" y="288086"/>
                  </a:cubicBezTo>
                  <a:cubicBezTo>
                    <a:pt x="35" y="345007"/>
                    <a:pt x="11541" y="395603"/>
                    <a:pt x="34555" y="438725"/>
                  </a:cubicBezTo>
                  <a:cubicBezTo>
                    <a:pt x="56682" y="480628"/>
                    <a:pt x="89925" y="515638"/>
                    <a:pt x="130635" y="539918"/>
                  </a:cubicBezTo>
                  <a:cubicBezTo>
                    <a:pt x="173377" y="564814"/>
                    <a:pt x="222125" y="577538"/>
                    <a:pt x="271592" y="576715"/>
                  </a:cubicBezTo>
                  <a:cubicBezTo>
                    <a:pt x="303172" y="576721"/>
                    <a:pt x="334574" y="572070"/>
                    <a:pt x="364796" y="562916"/>
                  </a:cubicBezTo>
                  <a:cubicBezTo>
                    <a:pt x="395075" y="553516"/>
                    <a:pt x="423221" y="538279"/>
                    <a:pt x="447644" y="518070"/>
                  </a:cubicBezTo>
                  <a:cubicBezTo>
                    <a:pt x="473982" y="495738"/>
                    <a:pt x="495851" y="468623"/>
                    <a:pt x="512081" y="438150"/>
                  </a:cubicBezTo>
                  <a:lnTo>
                    <a:pt x="429233" y="386979"/>
                  </a:lnTo>
                  <a:cubicBezTo>
                    <a:pt x="418952" y="407775"/>
                    <a:pt x="404908" y="426490"/>
                    <a:pt x="387809" y="442175"/>
                  </a:cubicBezTo>
                  <a:cubicBezTo>
                    <a:pt x="372350" y="456031"/>
                    <a:pt x="354112" y="466421"/>
                    <a:pt x="334303" y="472648"/>
                  </a:cubicBezTo>
                  <a:cubicBezTo>
                    <a:pt x="313954" y="478719"/>
                    <a:pt x="292828" y="481818"/>
                    <a:pt x="271592" y="481847"/>
                  </a:cubicBezTo>
                  <a:cubicBezTo>
                    <a:pt x="242135" y="482267"/>
                    <a:pt x="213109" y="474718"/>
                    <a:pt x="187593" y="459999"/>
                  </a:cubicBezTo>
                  <a:cubicBezTo>
                    <a:pt x="162031" y="444624"/>
                    <a:pt x="141607" y="422011"/>
                    <a:pt x="128909" y="395028"/>
                  </a:cubicBezTo>
                  <a:cubicBezTo>
                    <a:pt x="117104" y="369126"/>
                    <a:pt x="110269" y="341235"/>
                    <a:pt x="108773" y="312809"/>
                  </a:cubicBezTo>
                  <a:lnTo>
                    <a:pt x="520711" y="312809"/>
                  </a:lnTo>
                  <a:cubicBezTo>
                    <a:pt x="521649" y="307881"/>
                    <a:pt x="522034" y="302868"/>
                    <a:pt x="521861" y="297860"/>
                  </a:cubicBezTo>
                  <a:lnTo>
                    <a:pt x="521861" y="283486"/>
                  </a:lnTo>
                  <a:cubicBezTo>
                    <a:pt x="521861" y="226565"/>
                    <a:pt x="510930" y="177118"/>
                    <a:pt x="489067" y="134571"/>
                  </a:cubicBezTo>
                  <a:cubicBezTo>
                    <a:pt x="468223" y="93853"/>
                    <a:pt x="436574" y="59642"/>
                    <a:pt x="397590" y="35678"/>
                  </a:cubicBezTo>
                  <a:close/>
                  <a:moveTo>
                    <a:pt x="149621" y="141471"/>
                  </a:moveTo>
                  <a:cubicBezTo>
                    <a:pt x="162779" y="124607"/>
                    <a:pt x="179999" y="111354"/>
                    <a:pt x="199675" y="102948"/>
                  </a:cubicBezTo>
                  <a:cubicBezTo>
                    <a:pt x="220347" y="94704"/>
                    <a:pt x="242434" y="90598"/>
                    <a:pt x="264688" y="90874"/>
                  </a:cubicBezTo>
                  <a:cubicBezTo>
                    <a:pt x="305945" y="89615"/>
                    <a:pt x="345533" y="107174"/>
                    <a:pt x="372275" y="138596"/>
                  </a:cubicBezTo>
                  <a:cubicBezTo>
                    <a:pt x="392412" y="161594"/>
                    <a:pt x="405069" y="193217"/>
                    <a:pt x="410822" y="233464"/>
                  </a:cubicBezTo>
                  <a:lnTo>
                    <a:pt x="112225" y="233464"/>
                  </a:lnTo>
                  <a:cubicBezTo>
                    <a:pt x="113606" y="223356"/>
                    <a:pt x="115717" y="213364"/>
                    <a:pt x="118553" y="203566"/>
                  </a:cubicBezTo>
                  <a:cubicBezTo>
                    <a:pt x="124899" y="181097"/>
                    <a:pt x="135439" y="160025"/>
                    <a:pt x="149621" y="141471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33" name="Forma libre 47">
              <a:extLst>
                <a:ext uri="{FF2B5EF4-FFF2-40B4-BE49-F238E27FC236}">
                  <a16:creationId xmlns:a16="http://schemas.microsoft.com/office/drawing/2014/main" id="{833E2C50-C7B6-676F-E981-999A295162CF}"/>
                </a:ext>
              </a:extLst>
            </p:cNvPr>
            <p:cNvSpPr/>
            <p:nvPr userDrawn="1"/>
          </p:nvSpPr>
          <p:spPr>
            <a:xfrm>
              <a:off x="5948318" y="5805387"/>
              <a:ext cx="337719" cy="735373"/>
            </a:xfrm>
            <a:custGeom>
              <a:avLst/>
              <a:gdLst>
                <a:gd name="connsiteX0" fmla="*/ 209996 w 337719"/>
                <a:gd name="connsiteY0" fmla="*/ 0 h 735373"/>
                <a:gd name="connsiteX1" fmla="*/ 102409 w 337719"/>
                <a:gd name="connsiteY1" fmla="*/ 64971 h 735373"/>
                <a:gd name="connsiteX2" fmla="*/ 102409 w 337719"/>
                <a:gd name="connsiteY2" fmla="*/ 181687 h 735373"/>
                <a:gd name="connsiteX3" fmla="*/ 0 w 337719"/>
                <a:gd name="connsiteY3" fmla="*/ 181687 h 735373"/>
                <a:gd name="connsiteX4" fmla="*/ 0 w 337719"/>
                <a:gd name="connsiteY4" fmla="*/ 271381 h 735373"/>
                <a:gd name="connsiteX5" fmla="*/ 102409 w 337719"/>
                <a:gd name="connsiteY5" fmla="*/ 271381 h 735373"/>
                <a:gd name="connsiteX6" fmla="*/ 102409 w 337719"/>
                <a:gd name="connsiteY6" fmla="*/ 564036 h 735373"/>
                <a:gd name="connsiteX7" fmla="*/ 121395 w 337719"/>
                <a:gd name="connsiteY7" fmla="*/ 653730 h 735373"/>
                <a:gd name="connsiteX8" fmla="*/ 177777 w 337719"/>
                <a:gd name="connsiteY8" fmla="*/ 714100 h 735373"/>
                <a:gd name="connsiteX9" fmla="*/ 269255 w 337719"/>
                <a:gd name="connsiteY9" fmla="*/ 735374 h 735373"/>
                <a:gd name="connsiteX10" fmla="*/ 337720 w 337719"/>
                <a:gd name="connsiteY10" fmla="*/ 735374 h 735373"/>
                <a:gd name="connsiteX11" fmla="*/ 337720 w 337719"/>
                <a:gd name="connsiteY11" fmla="*/ 641655 h 735373"/>
                <a:gd name="connsiteX12" fmla="*/ 281337 w 337719"/>
                <a:gd name="connsiteY12" fmla="*/ 641655 h 735373"/>
                <a:gd name="connsiteX13" fmla="*/ 227256 w 337719"/>
                <a:gd name="connsiteY13" fmla="*/ 619807 h 735373"/>
                <a:gd name="connsiteX14" fmla="*/ 209996 w 337719"/>
                <a:gd name="connsiteY14" fmla="*/ 556561 h 735373"/>
                <a:gd name="connsiteX15" fmla="*/ 209996 w 337719"/>
                <a:gd name="connsiteY15" fmla="*/ 271381 h 735373"/>
                <a:gd name="connsiteX16" fmla="*/ 337720 w 337719"/>
                <a:gd name="connsiteY16" fmla="*/ 271381 h 735373"/>
                <a:gd name="connsiteX17" fmla="*/ 337720 w 337719"/>
                <a:gd name="connsiteY17" fmla="*/ 181687 h 735373"/>
                <a:gd name="connsiteX18" fmla="*/ 209996 w 337719"/>
                <a:gd name="connsiteY18" fmla="*/ 181687 h 73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37719" h="735373">
                  <a:moveTo>
                    <a:pt x="209996" y="0"/>
                  </a:moveTo>
                  <a:lnTo>
                    <a:pt x="102409" y="64971"/>
                  </a:lnTo>
                  <a:lnTo>
                    <a:pt x="102409" y="181687"/>
                  </a:lnTo>
                  <a:lnTo>
                    <a:pt x="0" y="181687"/>
                  </a:lnTo>
                  <a:lnTo>
                    <a:pt x="0" y="271381"/>
                  </a:lnTo>
                  <a:lnTo>
                    <a:pt x="102409" y="271381"/>
                  </a:lnTo>
                  <a:lnTo>
                    <a:pt x="102409" y="564036"/>
                  </a:lnTo>
                  <a:cubicBezTo>
                    <a:pt x="101891" y="594980"/>
                    <a:pt x="108381" y="625643"/>
                    <a:pt x="121395" y="653730"/>
                  </a:cubicBezTo>
                  <a:cubicBezTo>
                    <a:pt x="133672" y="679074"/>
                    <a:pt x="153326" y="700112"/>
                    <a:pt x="177777" y="714100"/>
                  </a:cubicBezTo>
                  <a:cubicBezTo>
                    <a:pt x="201942" y="727899"/>
                    <a:pt x="232434" y="735374"/>
                    <a:pt x="269255" y="735374"/>
                  </a:cubicBezTo>
                  <a:lnTo>
                    <a:pt x="337720" y="735374"/>
                  </a:lnTo>
                  <a:lnTo>
                    <a:pt x="337720" y="641655"/>
                  </a:lnTo>
                  <a:lnTo>
                    <a:pt x="281337" y="641655"/>
                  </a:lnTo>
                  <a:cubicBezTo>
                    <a:pt x="256598" y="641655"/>
                    <a:pt x="238187" y="634181"/>
                    <a:pt x="227256" y="619807"/>
                  </a:cubicBezTo>
                  <a:cubicBezTo>
                    <a:pt x="216325" y="605433"/>
                    <a:pt x="209996" y="584159"/>
                    <a:pt x="209996" y="556561"/>
                  </a:cubicBezTo>
                  <a:lnTo>
                    <a:pt x="209996" y="271381"/>
                  </a:lnTo>
                  <a:lnTo>
                    <a:pt x="337720" y="271381"/>
                  </a:lnTo>
                  <a:lnTo>
                    <a:pt x="337720" y="181687"/>
                  </a:lnTo>
                  <a:lnTo>
                    <a:pt x="209996" y="181687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38" name="Forma libre 48">
              <a:extLst>
                <a:ext uri="{FF2B5EF4-FFF2-40B4-BE49-F238E27FC236}">
                  <a16:creationId xmlns:a16="http://schemas.microsoft.com/office/drawing/2014/main" id="{546431DC-523E-020C-B771-4C95F687027F}"/>
                </a:ext>
              </a:extLst>
            </p:cNvPr>
            <p:cNvSpPr/>
            <p:nvPr userDrawn="1"/>
          </p:nvSpPr>
          <p:spPr>
            <a:xfrm>
              <a:off x="6318257" y="5987074"/>
              <a:ext cx="802588" cy="553686"/>
            </a:xfrm>
            <a:custGeom>
              <a:avLst/>
              <a:gdLst>
                <a:gd name="connsiteX0" fmla="*/ 602948 w 802588"/>
                <a:gd name="connsiteY0" fmla="*/ 297829 h 553686"/>
                <a:gd name="connsiteX1" fmla="*/ 589140 w 802588"/>
                <a:gd name="connsiteY1" fmla="*/ 344976 h 553686"/>
                <a:gd name="connsiteX2" fmla="*/ 574757 w 802588"/>
                <a:gd name="connsiteY2" fmla="*/ 396722 h 553686"/>
                <a:gd name="connsiteX3" fmla="*/ 543114 w 802588"/>
                <a:gd name="connsiteY3" fmla="*/ 298404 h 553686"/>
                <a:gd name="connsiteX4" fmla="*/ 448184 w 802588"/>
                <a:gd name="connsiteY4" fmla="*/ 0 h 553686"/>
                <a:gd name="connsiteX5" fmla="*/ 355555 w 802588"/>
                <a:gd name="connsiteY5" fmla="*/ 0 h 553686"/>
                <a:gd name="connsiteX6" fmla="*/ 261776 w 802588"/>
                <a:gd name="connsiteY6" fmla="*/ 297829 h 553686"/>
                <a:gd name="connsiteX7" fmla="*/ 247393 w 802588"/>
                <a:gd name="connsiteY7" fmla="*/ 346126 h 553686"/>
                <a:gd name="connsiteX8" fmla="*/ 231284 w 802588"/>
                <a:gd name="connsiteY8" fmla="*/ 397872 h 553686"/>
                <a:gd name="connsiteX9" fmla="*/ 216325 w 802588"/>
                <a:gd name="connsiteY9" fmla="*/ 346126 h 553686"/>
                <a:gd name="connsiteX10" fmla="*/ 201942 w 802588"/>
                <a:gd name="connsiteY10" fmla="*/ 297829 h 553686"/>
                <a:gd name="connsiteX11" fmla="*/ 113916 w 802588"/>
                <a:gd name="connsiteY11" fmla="*/ 0 h 553686"/>
                <a:gd name="connsiteX12" fmla="*/ 0 w 802588"/>
                <a:gd name="connsiteY12" fmla="*/ 0 h 553686"/>
                <a:gd name="connsiteX13" fmla="*/ 176052 w 802588"/>
                <a:gd name="connsiteY13" fmla="*/ 553686 h 553686"/>
                <a:gd name="connsiteX14" fmla="*/ 277310 w 802588"/>
                <a:gd name="connsiteY14" fmla="*/ 553686 h 553686"/>
                <a:gd name="connsiteX15" fmla="*/ 371089 w 802588"/>
                <a:gd name="connsiteY15" fmla="*/ 256432 h 553686"/>
                <a:gd name="connsiteX16" fmla="*/ 400431 w 802588"/>
                <a:gd name="connsiteY16" fmla="*/ 159264 h 553686"/>
                <a:gd name="connsiteX17" fmla="*/ 432074 w 802588"/>
                <a:gd name="connsiteY17" fmla="*/ 256432 h 553686"/>
                <a:gd name="connsiteX18" fmla="*/ 525854 w 802588"/>
                <a:gd name="connsiteY18" fmla="*/ 553686 h 553686"/>
                <a:gd name="connsiteX19" fmla="*/ 628263 w 802588"/>
                <a:gd name="connsiteY19" fmla="*/ 553686 h 553686"/>
                <a:gd name="connsiteX20" fmla="*/ 802589 w 802588"/>
                <a:gd name="connsiteY20" fmla="*/ 0 h 553686"/>
                <a:gd name="connsiteX21" fmla="*/ 691550 w 802588"/>
                <a:gd name="connsiteY21" fmla="*/ 0 h 553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02588" h="553686">
                  <a:moveTo>
                    <a:pt x="602948" y="297829"/>
                  </a:moveTo>
                  <a:cubicBezTo>
                    <a:pt x="597770" y="313353"/>
                    <a:pt x="593168" y="329452"/>
                    <a:pt x="589140" y="344976"/>
                  </a:cubicBezTo>
                  <a:cubicBezTo>
                    <a:pt x="585113" y="360500"/>
                    <a:pt x="579935" y="377749"/>
                    <a:pt x="574757" y="396722"/>
                  </a:cubicBezTo>
                  <a:lnTo>
                    <a:pt x="543114" y="298404"/>
                  </a:lnTo>
                  <a:lnTo>
                    <a:pt x="448184" y="0"/>
                  </a:lnTo>
                  <a:lnTo>
                    <a:pt x="355555" y="0"/>
                  </a:lnTo>
                  <a:lnTo>
                    <a:pt x="261776" y="297829"/>
                  </a:lnTo>
                  <a:cubicBezTo>
                    <a:pt x="256598" y="314503"/>
                    <a:pt x="251995" y="330602"/>
                    <a:pt x="247393" y="346126"/>
                  </a:cubicBezTo>
                  <a:cubicBezTo>
                    <a:pt x="242790" y="361650"/>
                    <a:pt x="237037" y="378899"/>
                    <a:pt x="231284" y="397872"/>
                  </a:cubicBezTo>
                  <a:cubicBezTo>
                    <a:pt x="225530" y="378899"/>
                    <a:pt x="220352" y="361650"/>
                    <a:pt x="216325" y="346126"/>
                  </a:cubicBezTo>
                  <a:cubicBezTo>
                    <a:pt x="212297" y="330602"/>
                    <a:pt x="207120" y="314503"/>
                    <a:pt x="201942" y="297829"/>
                  </a:cubicBezTo>
                  <a:lnTo>
                    <a:pt x="113916" y="0"/>
                  </a:lnTo>
                  <a:lnTo>
                    <a:pt x="0" y="0"/>
                  </a:lnTo>
                  <a:lnTo>
                    <a:pt x="176052" y="553686"/>
                  </a:lnTo>
                  <a:lnTo>
                    <a:pt x="277310" y="553686"/>
                  </a:lnTo>
                  <a:lnTo>
                    <a:pt x="371089" y="256432"/>
                  </a:lnTo>
                  <a:cubicBezTo>
                    <a:pt x="379144" y="232284"/>
                    <a:pt x="388925" y="200086"/>
                    <a:pt x="400431" y="159264"/>
                  </a:cubicBezTo>
                  <a:cubicBezTo>
                    <a:pt x="414239" y="200086"/>
                    <a:pt x="424595" y="232284"/>
                    <a:pt x="432074" y="256432"/>
                  </a:cubicBezTo>
                  <a:lnTo>
                    <a:pt x="525854" y="553686"/>
                  </a:lnTo>
                  <a:lnTo>
                    <a:pt x="628263" y="553686"/>
                  </a:lnTo>
                  <a:lnTo>
                    <a:pt x="802589" y="0"/>
                  </a:lnTo>
                  <a:lnTo>
                    <a:pt x="691550" y="0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39" name="Forma libre 49">
              <a:extLst>
                <a:ext uri="{FF2B5EF4-FFF2-40B4-BE49-F238E27FC236}">
                  <a16:creationId xmlns:a16="http://schemas.microsoft.com/office/drawing/2014/main" id="{0FFBB5FB-B8CA-21FE-AE7F-27C0B47D5602}"/>
                </a:ext>
              </a:extLst>
            </p:cNvPr>
            <p:cNvSpPr/>
            <p:nvPr userDrawn="1"/>
          </p:nvSpPr>
          <p:spPr>
            <a:xfrm>
              <a:off x="7121367" y="5976093"/>
              <a:ext cx="561603" cy="576767"/>
            </a:xfrm>
            <a:custGeom>
              <a:avLst/>
              <a:gdLst>
                <a:gd name="connsiteX0" fmla="*/ 425224 w 561603"/>
                <a:gd name="connsiteY0" fmla="*/ 36279 h 576767"/>
                <a:gd name="connsiteX1" fmla="*/ 280240 w 561603"/>
                <a:gd name="connsiteY1" fmla="*/ 57 h 576767"/>
                <a:gd name="connsiteX2" fmla="*/ 169201 w 561603"/>
                <a:gd name="connsiteY2" fmla="*/ 20755 h 576767"/>
                <a:gd name="connsiteX3" fmla="*/ 79449 w 561603"/>
                <a:gd name="connsiteY3" fmla="*/ 80551 h 576767"/>
                <a:gd name="connsiteX4" fmla="*/ 20766 w 561603"/>
                <a:gd name="connsiteY4" fmla="*/ 171970 h 576767"/>
                <a:gd name="connsiteX5" fmla="*/ 53 w 561603"/>
                <a:gd name="connsiteY5" fmla="*/ 288112 h 576767"/>
                <a:gd name="connsiteX6" fmla="*/ 36299 w 561603"/>
                <a:gd name="connsiteY6" fmla="*/ 438176 h 576767"/>
                <a:gd name="connsiteX7" fmla="*/ 136982 w 561603"/>
                <a:gd name="connsiteY7" fmla="*/ 539944 h 576767"/>
                <a:gd name="connsiteX8" fmla="*/ 281391 w 561603"/>
                <a:gd name="connsiteY8" fmla="*/ 576742 h 576767"/>
                <a:gd name="connsiteX9" fmla="*/ 392430 w 561603"/>
                <a:gd name="connsiteY9" fmla="*/ 555468 h 576767"/>
                <a:gd name="connsiteX10" fmla="*/ 481607 w 561603"/>
                <a:gd name="connsiteY10" fmla="*/ 495672 h 576767"/>
                <a:gd name="connsiteX11" fmla="*/ 540866 w 561603"/>
                <a:gd name="connsiteY11" fmla="*/ 404829 h 576767"/>
                <a:gd name="connsiteX12" fmla="*/ 561578 w 561603"/>
                <a:gd name="connsiteY12" fmla="*/ 288112 h 576767"/>
                <a:gd name="connsiteX13" fmla="*/ 524757 w 561603"/>
                <a:gd name="connsiteY13" fmla="*/ 136897 h 576767"/>
                <a:gd name="connsiteX14" fmla="*/ 425224 w 561603"/>
                <a:gd name="connsiteY14" fmla="*/ 36279 h 576767"/>
                <a:gd name="connsiteX15" fmla="*/ 439607 w 561603"/>
                <a:gd name="connsiteY15" fmla="*/ 368606 h 576767"/>
                <a:gd name="connsiteX16" fmla="*/ 403362 w 561603"/>
                <a:gd name="connsiteY16" fmla="*/ 428977 h 576767"/>
                <a:gd name="connsiteX17" fmla="*/ 348705 w 561603"/>
                <a:gd name="connsiteY17" fmla="*/ 466349 h 576767"/>
                <a:gd name="connsiteX18" fmla="*/ 280240 w 561603"/>
                <a:gd name="connsiteY18" fmla="*/ 479574 h 576767"/>
                <a:gd name="connsiteX19" fmla="*/ 193365 w 561603"/>
                <a:gd name="connsiteY19" fmla="*/ 456575 h 576767"/>
                <a:gd name="connsiteX20" fmla="*/ 132380 w 561603"/>
                <a:gd name="connsiteY20" fmla="*/ 391030 h 576767"/>
                <a:gd name="connsiteX21" fmla="*/ 109942 w 561603"/>
                <a:gd name="connsiteY21" fmla="*/ 288112 h 576767"/>
                <a:gd name="connsiteX22" fmla="*/ 122599 w 561603"/>
                <a:gd name="connsiteY22" fmla="*/ 207042 h 576767"/>
                <a:gd name="connsiteX23" fmla="*/ 158270 w 561603"/>
                <a:gd name="connsiteY23" fmla="*/ 147247 h 576767"/>
                <a:gd name="connsiteX24" fmla="*/ 212351 w 561603"/>
                <a:gd name="connsiteY24" fmla="*/ 109874 h 576767"/>
                <a:gd name="connsiteX25" fmla="*/ 280240 w 561603"/>
                <a:gd name="connsiteY25" fmla="*/ 97225 h 576767"/>
                <a:gd name="connsiteX26" fmla="*/ 368842 w 561603"/>
                <a:gd name="connsiteY26" fmla="*/ 120223 h 576767"/>
                <a:gd name="connsiteX27" fmla="*/ 429827 w 561603"/>
                <a:gd name="connsiteY27" fmla="*/ 185194 h 576767"/>
                <a:gd name="connsiteX28" fmla="*/ 452265 w 561603"/>
                <a:gd name="connsiteY28" fmla="*/ 288112 h 576767"/>
                <a:gd name="connsiteX29" fmla="*/ 439607 w 561603"/>
                <a:gd name="connsiteY29" fmla="*/ 368606 h 576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61603" h="576767">
                  <a:moveTo>
                    <a:pt x="425224" y="36279"/>
                  </a:moveTo>
                  <a:cubicBezTo>
                    <a:pt x="380975" y="11550"/>
                    <a:pt x="330927" y="-955"/>
                    <a:pt x="280240" y="57"/>
                  </a:cubicBezTo>
                  <a:cubicBezTo>
                    <a:pt x="242228" y="-357"/>
                    <a:pt x="204509" y="6675"/>
                    <a:pt x="169201" y="20755"/>
                  </a:cubicBezTo>
                  <a:cubicBezTo>
                    <a:pt x="135487" y="34301"/>
                    <a:pt x="104931" y="54661"/>
                    <a:pt x="79449" y="80551"/>
                  </a:cubicBezTo>
                  <a:cubicBezTo>
                    <a:pt x="53674" y="106562"/>
                    <a:pt x="33682" y="137714"/>
                    <a:pt x="20766" y="171970"/>
                  </a:cubicBezTo>
                  <a:cubicBezTo>
                    <a:pt x="6578" y="209026"/>
                    <a:pt x="-447" y="248440"/>
                    <a:pt x="53" y="288112"/>
                  </a:cubicBezTo>
                  <a:cubicBezTo>
                    <a:pt x="-925" y="340410"/>
                    <a:pt x="11554" y="392082"/>
                    <a:pt x="36299" y="438176"/>
                  </a:cubicBezTo>
                  <a:cubicBezTo>
                    <a:pt x="59819" y="480735"/>
                    <a:pt x="94667" y="515963"/>
                    <a:pt x="136982" y="539944"/>
                  </a:cubicBezTo>
                  <a:cubicBezTo>
                    <a:pt x="181030" y="564725"/>
                    <a:pt x="230848" y="577420"/>
                    <a:pt x="281391" y="576742"/>
                  </a:cubicBezTo>
                  <a:cubicBezTo>
                    <a:pt x="319432" y="576914"/>
                    <a:pt x="357145" y="569687"/>
                    <a:pt x="392430" y="555468"/>
                  </a:cubicBezTo>
                  <a:cubicBezTo>
                    <a:pt x="425857" y="541692"/>
                    <a:pt x="456183" y="521362"/>
                    <a:pt x="481607" y="495672"/>
                  </a:cubicBezTo>
                  <a:cubicBezTo>
                    <a:pt x="507612" y="469960"/>
                    <a:pt x="527817" y="438987"/>
                    <a:pt x="540866" y="404829"/>
                  </a:cubicBezTo>
                  <a:cubicBezTo>
                    <a:pt x="555059" y="367571"/>
                    <a:pt x="562084" y="327974"/>
                    <a:pt x="561578" y="288112"/>
                  </a:cubicBezTo>
                  <a:cubicBezTo>
                    <a:pt x="561578" y="230616"/>
                    <a:pt x="549496" y="180019"/>
                    <a:pt x="524757" y="136897"/>
                  </a:cubicBezTo>
                  <a:cubicBezTo>
                    <a:pt x="501628" y="94730"/>
                    <a:pt x="467149" y="59876"/>
                    <a:pt x="425224" y="36279"/>
                  </a:cubicBezTo>
                  <a:close/>
                  <a:moveTo>
                    <a:pt x="439607" y="368606"/>
                  </a:moveTo>
                  <a:cubicBezTo>
                    <a:pt x="431489" y="390857"/>
                    <a:pt x="419183" y="411349"/>
                    <a:pt x="403362" y="428977"/>
                  </a:cubicBezTo>
                  <a:cubicBezTo>
                    <a:pt x="388115" y="445300"/>
                    <a:pt x="369451" y="458058"/>
                    <a:pt x="348705" y="466349"/>
                  </a:cubicBezTo>
                  <a:cubicBezTo>
                    <a:pt x="326986" y="475244"/>
                    <a:pt x="303714" y="479740"/>
                    <a:pt x="280240" y="479574"/>
                  </a:cubicBezTo>
                  <a:cubicBezTo>
                    <a:pt x="249713" y="480080"/>
                    <a:pt x="219640" y="472122"/>
                    <a:pt x="193365" y="456575"/>
                  </a:cubicBezTo>
                  <a:cubicBezTo>
                    <a:pt x="167228" y="440953"/>
                    <a:pt x="146073" y="418220"/>
                    <a:pt x="132380" y="391030"/>
                  </a:cubicBezTo>
                  <a:cubicBezTo>
                    <a:pt x="116702" y="359033"/>
                    <a:pt x="109004" y="323725"/>
                    <a:pt x="109942" y="288112"/>
                  </a:cubicBezTo>
                  <a:cubicBezTo>
                    <a:pt x="109614" y="260571"/>
                    <a:pt x="113889" y="233174"/>
                    <a:pt x="122599" y="207042"/>
                  </a:cubicBezTo>
                  <a:cubicBezTo>
                    <a:pt x="130429" y="184952"/>
                    <a:pt x="142552" y="164633"/>
                    <a:pt x="158270" y="147247"/>
                  </a:cubicBezTo>
                  <a:cubicBezTo>
                    <a:pt x="173096" y="130705"/>
                    <a:pt x="191628" y="117895"/>
                    <a:pt x="212351" y="109874"/>
                  </a:cubicBezTo>
                  <a:cubicBezTo>
                    <a:pt x="233943" y="101278"/>
                    <a:pt x="257003" y="96984"/>
                    <a:pt x="280240" y="97225"/>
                  </a:cubicBezTo>
                  <a:cubicBezTo>
                    <a:pt x="311343" y="96483"/>
                    <a:pt x="342031" y="104452"/>
                    <a:pt x="368842" y="120223"/>
                  </a:cubicBezTo>
                  <a:cubicBezTo>
                    <a:pt x="395082" y="135460"/>
                    <a:pt x="416289" y="158050"/>
                    <a:pt x="429827" y="185194"/>
                  </a:cubicBezTo>
                  <a:cubicBezTo>
                    <a:pt x="444785" y="213942"/>
                    <a:pt x="452265" y="247865"/>
                    <a:pt x="452265" y="288112"/>
                  </a:cubicBezTo>
                  <a:cubicBezTo>
                    <a:pt x="452696" y="315468"/>
                    <a:pt x="448416" y="342699"/>
                    <a:pt x="439607" y="368606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40" name="Forma libre 50">
              <a:extLst>
                <a:ext uri="{FF2B5EF4-FFF2-40B4-BE49-F238E27FC236}">
                  <a16:creationId xmlns:a16="http://schemas.microsoft.com/office/drawing/2014/main" id="{EC47A9E4-A229-D5F1-9EA9-70758A4C7C02}"/>
                </a:ext>
              </a:extLst>
            </p:cNvPr>
            <p:cNvSpPr/>
            <p:nvPr userDrawn="1"/>
          </p:nvSpPr>
          <p:spPr>
            <a:xfrm>
              <a:off x="7753711" y="5976140"/>
              <a:ext cx="288816" cy="564621"/>
            </a:xfrm>
            <a:custGeom>
              <a:avLst/>
              <a:gdLst>
                <a:gd name="connsiteX0" fmla="*/ 169148 w 288816"/>
                <a:gd name="connsiteY0" fmla="*/ 25309 h 564621"/>
                <a:gd name="connsiteX1" fmla="*/ 106436 w 288816"/>
                <a:gd name="connsiteY1" fmla="*/ 101778 h 564621"/>
                <a:gd name="connsiteX2" fmla="*/ 106436 w 288816"/>
                <a:gd name="connsiteY2" fmla="*/ 10935 h 564621"/>
                <a:gd name="connsiteX3" fmla="*/ 0 w 288816"/>
                <a:gd name="connsiteY3" fmla="*/ 10935 h 564621"/>
                <a:gd name="connsiteX4" fmla="*/ 0 w 288816"/>
                <a:gd name="connsiteY4" fmla="*/ 564621 h 564621"/>
                <a:gd name="connsiteX5" fmla="*/ 106436 w 288816"/>
                <a:gd name="connsiteY5" fmla="*/ 564621 h 564621"/>
                <a:gd name="connsiteX6" fmla="*/ 106436 w 288816"/>
                <a:gd name="connsiteY6" fmla="*/ 269092 h 564621"/>
                <a:gd name="connsiteX7" fmla="*/ 142682 w 288816"/>
                <a:gd name="connsiteY7" fmla="*/ 155825 h 564621"/>
                <a:gd name="connsiteX8" fmla="*/ 234160 w 288816"/>
                <a:gd name="connsiteY8" fmla="*/ 113277 h 564621"/>
                <a:gd name="connsiteX9" fmla="*/ 288817 w 288816"/>
                <a:gd name="connsiteY9" fmla="*/ 113277 h 564621"/>
                <a:gd name="connsiteX10" fmla="*/ 288817 w 288816"/>
                <a:gd name="connsiteY10" fmla="*/ 10 h 564621"/>
                <a:gd name="connsiteX11" fmla="*/ 257174 w 288816"/>
                <a:gd name="connsiteY11" fmla="*/ 10 h 564621"/>
                <a:gd name="connsiteX12" fmla="*/ 169148 w 288816"/>
                <a:gd name="connsiteY12" fmla="*/ 25309 h 56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8816" h="564621">
                  <a:moveTo>
                    <a:pt x="169148" y="25309"/>
                  </a:moveTo>
                  <a:cubicBezTo>
                    <a:pt x="143833" y="41982"/>
                    <a:pt x="122546" y="67281"/>
                    <a:pt x="106436" y="101778"/>
                  </a:cubicBezTo>
                  <a:lnTo>
                    <a:pt x="106436" y="10935"/>
                  </a:lnTo>
                  <a:lnTo>
                    <a:pt x="0" y="10935"/>
                  </a:lnTo>
                  <a:lnTo>
                    <a:pt x="0" y="564621"/>
                  </a:lnTo>
                  <a:lnTo>
                    <a:pt x="106436" y="564621"/>
                  </a:lnTo>
                  <a:lnTo>
                    <a:pt x="106436" y="269092"/>
                  </a:lnTo>
                  <a:cubicBezTo>
                    <a:pt x="106436" y="221945"/>
                    <a:pt x="118518" y="184573"/>
                    <a:pt x="142682" y="155825"/>
                  </a:cubicBezTo>
                  <a:cubicBezTo>
                    <a:pt x="165051" y="128393"/>
                    <a:pt x="198760" y="112720"/>
                    <a:pt x="234160" y="113277"/>
                  </a:cubicBezTo>
                  <a:lnTo>
                    <a:pt x="288817" y="113277"/>
                  </a:lnTo>
                  <a:lnTo>
                    <a:pt x="288817" y="10"/>
                  </a:lnTo>
                  <a:lnTo>
                    <a:pt x="257174" y="10"/>
                  </a:lnTo>
                  <a:cubicBezTo>
                    <a:pt x="225985" y="-346"/>
                    <a:pt x="195383" y="8451"/>
                    <a:pt x="169148" y="25309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41" name="Forma libre 51">
              <a:extLst>
                <a:ext uri="{FF2B5EF4-FFF2-40B4-BE49-F238E27FC236}">
                  <a16:creationId xmlns:a16="http://schemas.microsoft.com/office/drawing/2014/main" id="{F3336405-2E66-EE54-BB8C-5961738E75F3}"/>
                </a:ext>
              </a:extLst>
            </p:cNvPr>
            <p:cNvSpPr/>
            <p:nvPr userDrawn="1"/>
          </p:nvSpPr>
          <p:spPr>
            <a:xfrm>
              <a:off x="8092581" y="5777789"/>
              <a:ext cx="474073" cy="762971"/>
            </a:xfrm>
            <a:custGeom>
              <a:avLst/>
              <a:gdLst>
                <a:gd name="connsiteX0" fmla="*/ 465444 w 474073"/>
                <a:gd name="connsiteY0" fmla="*/ 209285 h 762971"/>
                <a:gd name="connsiteX1" fmla="*/ 333118 w 474073"/>
                <a:gd name="connsiteY1" fmla="*/ 209285 h 762971"/>
                <a:gd name="connsiteX2" fmla="*/ 107587 w 474073"/>
                <a:gd name="connsiteY2" fmla="*/ 458818 h 762971"/>
                <a:gd name="connsiteX3" fmla="*/ 107587 w 474073"/>
                <a:gd name="connsiteY3" fmla="*/ 0 h 762971"/>
                <a:gd name="connsiteX4" fmla="*/ 0 w 474073"/>
                <a:gd name="connsiteY4" fmla="*/ 0 h 762971"/>
                <a:gd name="connsiteX5" fmla="*/ 0 w 474073"/>
                <a:gd name="connsiteY5" fmla="*/ 762972 h 762971"/>
                <a:gd name="connsiteX6" fmla="*/ 107587 w 474073"/>
                <a:gd name="connsiteY6" fmla="*/ 762972 h 762971"/>
                <a:gd name="connsiteX7" fmla="*/ 107587 w 474073"/>
                <a:gd name="connsiteY7" fmla="*/ 485841 h 762971"/>
                <a:gd name="connsiteX8" fmla="*/ 342323 w 474073"/>
                <a:gd name="connsiteY8" fmla="*/ 762972 h 762971"/>
                <a:gd name="connsiteX9" fmla="*/ 474074 w 474073"/>
                <a:gd name="connsiteY9" fmla="*/ 762972 h 762971"/>
                <a:gd name="connsiteX10" fmla="*/ 221503 w 474073"/>
                <a:gd name="connsiteY10" fmla="*/ 470317 h 762971"/>
                <a:gd name="connsiteX11" fmla="*/ 465444 w 474073"/>
                <a:gd name="connsiteY11" fmla="*/ 209285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4073" h="762971">
                  <a:moveTo>
                    <a:pt x="465444" y="209285"/>
                  </a:moveTo>
                  <a:lnTo>
                    <a:pt x="333118" y="209285"/>
                  </a:lnTo>
                  <a:lnTo>
                    <a:pt x="107587" y="458818"/>
                  </a:lnTo>
                  <a:lnTo>
                    <a:pt x="107587" y="0"/>
                  </a:lnTo>
                  <a:lnTo>
                    <a:pt x="0" y="0"/>
                  </a:lnTo>
                  <a:lnTo>
                    <a:pt x="0" y="762972"/>
                  </a:lnTo>
                  <a:lnTo>
                    <a:pt x="107587" y="762972"/>
                  </a:lnTo>
                  <a:lnTo>
                    <a:pt x="107587" y="485841"/>
                  </a:lnTo>
                  <a:lnTo>
                    <a:pt x="342323" y="762972"/>
                  </a:lnTo>
                  <a:lnTo>
                    <a:pt x="474074" y="762972"/>
                  </a:lnTo>
                  <a:lnTo>
                    <a:pt x="221503" y="470317"/>
                  </a:lnTo>
                  <a:lnTo>
                    <a:pt x="465444" y="209285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42" name="Forma libre 52">
              <a:extLst>
                <a:ext uri="{FF2B5EF4-FFF2-40B4-BE49-F238E27FC236}">
                  <a16:creationId xmlns:a16="http://schemas.microsoft.com/office/drawing/2014/main" id="{806DCA02-58DB-966A-7831-457E366ADA5A}"/>
                </a:ext>
              </a:extLst>
            </p:cNvPr>
            <p:cNvSpPr/>
            <p:nvPr userDrawn="1"/>
          </p:nvSpPr>
          <p:spPr>
            <a:xfrm>
              <a:off x="8542492" y="5976149"/>
              <a:ext cx="464347" cy="576742"/>
            </a:xfrm>
            <a:custGeom>
              <a:avLst/>
              <a:gdLst>
                <a:gd name="connsiteX0" fmla="*/ 422293 w 464347"/>
                <a:gd name="connsiteY0" fmla="*/ 309904 h 576742"/>
                <a:gd name="connsiteX1" fmla="*/ 292844 w 464347"/>
                <a:gd name="connsiteY1" fmla="*/ 248383 h 576742"/>
                <a:gd name="connsiteX2" fmla="*/ 238763 w 464347"/>
                <a:gd name="connsiteY2" fmla="*/ 235734 h 576742"/>
                <a:gd name="connsiteX3" fmla="*/ 180654 w 464347"/>
                <a:gd name="connsiteY3" fmla="*/ 216761 h 576742"/>
                <a:gd name="connsiteX4" fmla="*/ 140381 w 464347"/>
                <a:gd name="connsiteY4" fmla="*/ 193187 h 576742"/>
                <a:gd name="connsiteX5" fmla="*/ 125422 w 464347"/>
                <a:gd name="connsiteY5" fmla="*/ 155815 h 576742"/>
                <a:gd name="connsiteX6" fmla="*/ 154189 w 464347"/>
                <a:gd name="connsiteY6" fmla="*/ 109818 h 576742"/>
                <a:gd name="connsiteX7" fmla="*/ 229557 w 464347"/>
                <a:gd name="connsiteY7" fmla="*/ 91419 h 576742"/>
                <a:gd name="connsiteX8" fmla="*/ 315282 w 464347"/>
                <a:gd name="connsiteY8" fmla="*/ 112693 h 576742"/>
                <a:gd name="connsiteX9" fmla="*/ 368213 w 464347"/>
                <a:gd name="connsiteY9" fmla="*/ 185138 h 576742"/>
                <a:gd name="connsiteX10" fmla="*/ 457389 w 464347"/>
                <a:gd name="connsiteY10" fmla="*/ 152940 h 576742"/>
                <a:gd name="connsiteX11" fmla="*/ 410787 w 464347"/>
                <a:gd name="connsiteY11" fmla="*/ 68996 h 576742"/>
                <a:gd name="connsiteX12" fmla="*/ 331966 w 464347"/>
                <a:gd name="connsiteY12" fmla="*/ 17825 h 576742"/>
                <a:gd name="connsiteX13" fmla="*/ 120244 w 464347"/>
                <a:gd name="connsiteY13" fmla="*/ 20124 h 576742"/>
                <a:gd name="connsiteX14" fmla="*/ 46027 w 464347"/>
                <a:gd name="connsiteY14" fmla="*/ 75895 h 576742"/>
                <a:gd name="connsiteX15" fmla="*/ 19561 w 464347"/>
                <a:gd name="connsiteY15" fmla="*/ 156965 h 576742"/>
                <a:gd name="connsiteX16" fmla="*/ 59834 w 464347"/>
                <a:gd name="connsiteY16" fmla="*/ 259883 h 576742"/>
                <a:gd name="connsiteX17" fmla="*/ 189284 w 464347"/>
                <a:gd name="connsiteY17" fmla="*/ 323703 h 576742"/>
                <a:gd name="connsiteX18" fmla="*/ 245091 w 464347"/>
                <a:gd name="connsiteY18" fmla="*/ 338077 h 576742"/>
                <a:gd name="connsiteX19" fmla="*/ 331966 w 464347"/>
                <a:gd name="connsiteY19" fmla="*/ 367975 h 576742"/>
                <a:gd name="connsiteX20" fmla="*/ 359583 w 464347"/>
                <a:gd name="connsiteY20" fmla="*/ 415122 h 576742"/>
                <a:gd name="connsiteX21" fmla="*/ 326788 w 464347"/>
                <a:gd name="connsiteY21" fmla="*/ 465718 h 576742"/>
                <a:gd name="connsiteX22" fmla="*/ 236461 w 464347"/>
                <a:gd name="connsiteY22" fmla="*/ 485842 h 576742"/>
                <a:gd name="connsiteX23" fmla="*/ 173175 w 464347"/>
                <a:gd name="connsiteY23" fmla="*/ 474918 h 576742"/>
                <a:gd name="connsiteX24" fmla="*/ 120244 w 464347"/>
                <a:gd name="connsiteY24" fmla="*/ 442145 h 576742"/>
                <a:gd name="connsiteX25" fmla="*/ 86875 w 464347"/>
                <a:gd name="connsiteY25" fmla="*/ 385799 h 576742"/>
                <a:gd name="connsiteX26" fmla="*/ 0 w 464347"/>
                <a:gd name="connsiteY26" fmla="*/ 423746 h 576742"/>
                <a:gd name="connsiteX27" fmla="*/ 135778 w 464347"/>
                <a:gd name="connsiteY27" fmla="*/ 560012 h 576742"/>
                <a:gd name="connsiteX28" fmla="*/ 236461 w 464347"/>
                <a:gd name="connsiteY28" fmla="*/ 576686 h 576742"/>
                <a:gd name="connsiteX29" fmla="*/ 357281 w 464347"/>
                <a:gd name="connsiteY29" fmla="*/ 555412 h 576742"/>
                <a:gd name="connsiteX30" fmla="*/ 436102 w 464347"/>
                <a:gd name="connsiteY30" fmla="*/ 496766 h 576742"/>
                <a:gd name="connsiteX31" fmla="*/ 464293 w 464347"/>
                <a:gd name="connsiteY31" fmla="*/ 412247 h 576742"/>
                <a:gd name="connsiteX32" fmla="*/ 422293 w 464347"/>
                <a:gd name="connsiteY32" fmla="*/ 309904 h 576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464347" h="576742">
                  <a:moveTo>
                    <a:pt x="422293" y="309904"/>
                  </a:moveTo>
                  <a:cubicBezTo>
                    <a:pt x="394103" y="283456"/>
                    <a:pt x="350953" y="263332"/>
                    <a:pt x="292844" y="248383"/>
                  </a:cubicBezTo>
                  <a:lnTo>
                    <a:pt x="238763" y="235734"/>
                  </a:lnTo>
                  <a:cubicBezTo>
                    <a:pt x="219086" y="230439"/>
                    <a:pt x="199698" y="224109"/>
                    <a:pt x="180654" y="216761"/>
                  </a:cubicBezTo>
                  <a:cubicBezTo>
                    <a:pt x="165926" y="211431"/>
                    <a:pt x="152233" y="203439"/>
                    <a:pt x="140381" y="193187"/>
                  </a:cubicBezTo>
                  <a:cubicBezTo>
                    <a:pt x="130198" y="183499"/>
                    <a:pt x="124732" y="169855"/>
                    <a:pt x="125422" y="155815"/>
                  </a:cubicBezTo>
                  <a:cubicBezTo>
                    <a:pt x="125422" y="136841"/>
                    <a:pt x="134627" y="121892"/>
                    <a:pt x="154189" y="109818"/>
                  </a:cubicBezTo>
                  <a:cubicBezTo>
                    <a:pt x="173750" y="97744"/>
                    <a:pt x="198490" y="91419"/>
                    <a:pt x="229557" y="91419"/>
                  </a:cubicBezTo>
                  <a:cubicBezTo>
                    <a:pt x="259475" y="91011"/>
                    <a:pt x="288989" y="98342"/>
                    <a:pt x="315282" y="112693"/>
                  </a:cubicBezTo>
                  <a:cubicBezTo>
                    <a:pt x="340596" y="127067"/>
                    <a:pt x="357856" y="151215"/>
                    <a:pt x="368213" y="185138"/>
                  </a:cubicBezTo>
                  <a:lnTo>
                    <a:pt x="457389" y="152940"/>
                  </a:lnTo>
                  <a:cubicBezTo>
                    <a:pt x="449392" y="121392"/>
                    <a:pt x="433340" y="92460"/>
                    <a:pt x="410787" y="68996"/>
                  </a:cubicBezTo>
                  <a:cubicBezTo>
                    <a:pt x="388637" y="46342"/>
                    <a:pt x="361711" y="28869"/>
                    <a:pt x="331966" y="17825"/>
                  </a:cubicBezTo>
                  <a:cubicBezTo>
                    <a:pt x="263387" y="-6709"/>
                    <a:pt x="188306" y="-5893"/>
                    <a:pt x="120244" y="20124"/>
                  </a:cubicBezTo>
                  <a:cubicBezTo>
                    <a:pt x="91075" y="31957"/>
                    <a:pt x="65473" y="51178"/>
                    <a:pt x="46027" y="75895"/>
                  </a:cubicBezTo>
                  <a:cubicBezTo>
                    <a:pt x="28363" y="99193"/>
                    <a:pt x="19043" y="127745"/>
                    <a:pt x="19561" y="156965"/>
                  </a:cubicBezTo>
                  <a:cubicBezTo>
                    <a:pt x="18468" y="195309"/>
                    <a:pt x="33024" y="232451"/>
                    <a:pt x="59834" y="259883"/>
                  </a:cubicBezTo>
                  <a:cubicBezTo>
                    <a:pt x="86702" y="287866"/>
                    <a:pt x="129852" y="309139"/>
                    <a:pt x="189284" y="323703"/>
                  </a:cubicBezTo>
                  <a:lnTo>
                    <a:pt x="245091" y="338077"/>
                  </a:lnTo>
                  <a:cubicBezTo>
                    <a:pt x="284214" y="346702"/>
                    <a:pt x="312980" y="356476"/>
                    <a:pt x="331966" y="367975"/>
                  </a:cubicBezTo>
                  <a:cubicBezTo>
                    <a:pt x="349284" y="377261"/>
                    <a:pt x="359985" y="395470"/>
                    <a:pt x="359583" y="415122"/>
                  </a:cubicBezTo>
                  <a:cubicBezTo>
                    <a:pt x="359583" y="435820"/>
                    <a:pt x="348651" y="452494"/>
                    <a:pt x="326788" y="465718"/>
                  </a:cubicBezTo>
                  <a:cubicBezTo>
                    <a:pt x="304926" y="478942"/>
                    <a:pt x="275008" y="485842"/>
                    <a:pt x="236461" y="485842"/>
                  </a:cubicBezTo>
                  <a:cubicBezTo>
                    <a:pt x="214886" y="486009"/>
                    <a:pt x="193427" y="482306"/>
                    <a:pt x="173175" y="474918"/>
                  </a:cubicBezTo>
                  <a:cubicBezTo>
                    <a:pt x="153211" y="468334"/>
                    <a:pt x="135030" y="457105"/>
                    <a:pt x="120244" y="442145"/>
                  </a:cubicBezTo>
                  <a:cubicBezTo>
                    <a:pt x="104883" y="426230"/>
                    <a:pt x="93434" y="406929"/>
                    <a:pt x="86875" y="385799"/>
                  </a:cubicBezTo>
                  <a:lnTo>
                    <a:pt x="0" y="423746"/>
                  </a:lnTo>
                  <a:cubicBezTo>
                    <a:pt x="20941" y="488188"/>
                    <a:pt x="71398" y="538790"/>
                    <a:pt x="135778" y="560012"/>
                  </a:cubicBezTo>
                  <a:cubicBezTo>
                    <a:pt x="168170" y="571172"/>
                    <a:pt x="202229" y="576806"/>
                    <a:pt x="236461" y="576686"/>
                  </a:cubicBezTo>
                  <a:cubicBezTo>
                    <a:pt x="277712" y="577468"/>
                    <a:pt x="318734" y="570240"/>
                    <a:pt x="357281" y="555412"/>
                  </a:cubicBezTo>
                  <a:cubicBezTo>
                    <a:pt x="388349" y="543286"/>
                    <a:pt x="415562" y="523030"/>
                    <a:pt x="436102" y="496766"/>
                  </a:cubicBezTo>
                  <a:cubicBezTo>
                    <a:pt x="454800" y="472589"/>
                    <a:pt x="464753" y="442795"/>
                    <a:pt x="464293" y="412247"/>
                  </a:cubicBezTo>
                  <a:cubicBezTo>
                    <a:pt x="465386" y="373731"/>
                    <a:pt x="450140" y="336548"/>
                    <a:pt x="422293" y="309904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</p:grpSp>
    </p:spTree>
    <p:extLst>
      <p:ext uri="{BB962C8B-B14F-4D97-AF65-F5344CB8AC3E}">
        <p14:creationId xmlns:p14="http://schemas.microsoft.com/office/powerpoint/2010/main" val="20370196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ymbol Gree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áfico 1">
            <a:extLst>
              <a:ext uri="{FF2B5EF4-FFF2-40B4-BE49-F238E27FC236}">
                <a16:creationId xmlns:a16="http://schemas.microsoft.com/office/drawing/2014/main" id="{1876BB3C-AA57-D420-4861-FBD3D021574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46491" y="2622552"/>
            <a:ext cx="1706064" cy="161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9744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3">
            <a:extLst>
              <a:ext uri="{FF2B5EF4-FFF2-40B4-BE49-F238E27FC236}">
                <a16:creationId xmlns:a16="http://schemas.microsoft.com/office/drawing/2014/main" id="{8799B55F-054F-0ED4-3C8D-22DCA12B20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797" y="177981"/>
            <a:ext cx="9645990" cy="607923"/>
          </a:xfrm>
          <a:prstGeom prst="rect">
            <a:avLst/>
          </a:prstGeom>
        </p:spPr>
        <p:txBody>
          <a:bodyPr vert="horz" wrap="square" lIns="0" tIns="0" rIns="0" bIns="0" rtlCol="0" anchor="b" anchorCtr="0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7FE6C2D-DC95-E024-C642-0A85AA476E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06400" y="1137600"/>
            <a:ext cx="3013199" cy="517271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cxnSp>
        <p:nvCxnSpPr>
          <p:cNvPr id="5" name="Conector recto 17">
            <a:extLst>
              <a:ext uri="{FF2B5EF4-FFF2-40B4-BE49-F238E27FC236}">
                <a16:creationId xmlns:a16="http://schemas.microsoft.com/office/drawing/2014/main" id="{F3481B00-AF22-5D70-D49D-A8F1D3AA80D7}"/>
              </a:ext>
            </a:extLst>
          </p:cNvPr>
          <p:cNvCxnSpPr>
            <a:cxnSpLocks/>
          </p:cNvCxnSpPr>
          <p:nvPr userDrawn="1"/>
        </p:nvCxnSpPr>
        <p:spPr>
          <a:xfrm>
            <a:off x="405372" y="789690"/>
            <a:ext cx="11380228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2EEEB6E8-1840-1DF0-1E5E-A4AEA799F050}"/>
              </a:ext>
            </a:extLst>
          </p:cNvPr>
          <p:cNvSpPr txBox="1"/>
          <p:nvPr userDrawn="1"/>
        </p:nvSpPr>
        <p:spPr>
          <a:xfrm>
            <a:off x="11301518" y="6454776"/>
            <a:ext cx="484082" cy="20891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fld id="{D5E78EB0-DDD2-2F40-8AB8-446A90E58D7D}" type="slidenum">
              <a:rPr lang="en-US" sz="900" smtClean="0">
                <a:solidFill>
                  <a:schemeClr val="tx1"/>
                </a:solidFill>
                <a:latin typeface="IberPangea Text Light" panose="020B0404000000000000" pitchFamily="34" charset="0"/>
                <a:ea typeface="IberPangea Text Light" panose="020B0404000000000000" pitchFamily="34" charset="0"/>
                <a:cs typeface="IberPangea Text Light" panose="020B0404000000000000" pitchFamily="34" charset="0"/>
              </a:rPr>
              <a:pPr algn="r"/>
              <a:t>‹#›</a:t>
            </a:fld>
            <a:endParaRPr lang="en-US" sz="900" dirty="0">
              <a:solidFill>
                <a:schemeClr val="tx1"/>
              </a:solidFill>
              <a:latin typeface="IberPangea Text Light" panose="020B0404000000000000" pitchFamily="34" charset="0"/>
              <a:ea typeface="IberPangea Text Light" panose="020B0404000000000000" pitchFamily="34" charset="0"/>
              <a:cs typeface="IberPangea Text Light" panose="020B0404000000000000" pitchFamily="34" charset="0"/>
            </a:endParaRPr>
          </a:p>
        </p:txBody>
      </p:sp>
      <p:grpSp>
        <p:nvGrpSpPr>
          <p:cNvPr id="13" name="Grupo 12">
            <a:extLst>
              <a:ext uri="{FF2B5EF4-FFF2-40B4-BE49-F238E27FC236}">
                <a16:creationId xmlns:a16="http://schemas.microsoft.com/office/drawing/2014/main" id="{24978429-02F1-0A02-D2AE-E6DC1EFDC69B}"/>
              </a:ext>
            </a:extLst>
          </p:cNvPr>
          <p:cNvGrpSpPr/>
          <p:nvPr userDrawn="1"/>
        </p:nvGrpSpPr>
        <p:grpSpPr>
          <a:xfrm>
            <a:off x="10604236" y="297773"/>
            <a:ext cx="1174190" cy="362136"/>
            <a:chOff x="2846126" y="4550824"/>
            <a:chExt cx="6491475" cy="2002067"/>
          </a:xfrm>
        </p:grpSpPr>
        <p:sp>
          <p:nvSpPr>
            <p:cNvPr id="14" name="Forma libre 34">
              <a:extLst>
                <a:ext uri="{FF2B5EF4-FFF2-40B4-BE49-F238E27FC236}">
                  <a16:creationId xmlns:a16="http://schemas.microsoft.com/office/drawing/2014/main" id="{DD0F94F5-049D-78B1-55C5-B4256E68ED01}"/>
                </a:ext>
              </a:extLst>
            </p:cNvPr>
            <p:cNvSpPr/>
            <p:nvPr userDrawn="1"/>
          </p:nvSpPr>
          <p:spPr>
            <a:xfrm>
              <a:off x="3691288" y="4550824"/>
              <a:ext cx="725300" cy="1162344"/>
            </a:xfrm>
            <a:custGeom>
              <a:avLst/>
              <a:gdLst>
                <a:gd name="connsiteX0" fmla="*/ 1 w 725300"/>
                <a:gd name="connsiteY0" fmla="*/ 828517 h 1162344"/>
                <a:gd name="connsiteX1" fmla="*/ 96082 w 725300"/>
                <a:gd name="connsiteY1" fmla="*/ 1063101 h 1162344"/>
                <a:gd name="connsiteX2" fmla="*/ 480404 w 725300"/>
                <a:gd name="connsiteY2" fmla="*/ 1125772 h 1162344"/>
                <a:gd name="connsiteX3" fmla="*/ 596046 w 725300"/>
                <a:gd name="connsiteY3" fmla="*/ 0 h 1162344"/>
                <a:gd name="connsiteX4" fmla="*/ 1 w 725300"/>
                <a:gd name="connsiteY4" fmla="*/ 828517 h 1162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5300" h="1162344">
                  <a:moveTo>
                    <a:pt x="1" y="828517"/>
                  </a:moveTo>
                  <a:cubicBezTo>
                    <a:pt x="-240" y="916325"/>
                    <a:pt x="34303" y="1000660"/>
                    <a:pt x="96082" y="1063101"/>
                  </a:cubicBezTo>
                  <a:cubicBezTo>
                    <a:pt x="215751" y="1182118"/>
                    <a:pt x="377419" y="1182118"/>
                    <a:pt x="480404" y="1125772"/>
                  </a:cubicBezTo>
                  <a:cubicBezTo>
                    <a:pt x="606977" y="1057352"/>
                    <a:pt x="890616" y="852091"/>
                    <a:pt x="596046" y="0"/>
                  </a:cubicBezTo>
                  <a:cubicBezTo>
                    <a:pt x="596046" y="402472"/>
                    <a:pt x="1" y="443294"/>
                    <a:pt x="1" y="828517"/>
                  </a:cubicBezTo>
                  <a:close/>
                </a:path>
              </a:pathLst>
            </a:custGeom>
            <a:solidFill>
              <a:srgbClr val="FF9C1A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 dirty="0"/>
            </a:p>
          </p:txBody>
        </p:sp>
        <p:sp>
          <p:nvSpPr>
            <p:cNvPr id="15" name="Forma libre 35">
              <a:extLst>
                <a:ext uri="{FF2B5EF4-FFF2-40B4-BE49-F238E27FC236}">
                  <a16:creationId xmlns:a16="http://schemas.microsoft.com/office/drawing/2014/main" id="{4BEF5022-6DC5-63BB-ABEC-8061D515D785}"/>
                </a:ext>
              </a:extLst>
            </p:cNvPr>
            <p:cNvSpPr/>
            <p:nvPr userDrawn="1"/>
          </p:nvSpPr>
          <p:spPr>
            <a:xfrm>
              <a:off x="3268994" y="4550824"/>
              <a:ext cx="693851" cy="1162344"/>
            </a:xfrm>
            <a:custGeom>
              <a:avLst/>
              <a:gdLst>
                <a:gd name="connsiteX0" fmla="*/ 693852 w 693851"/>
                <a:gd name="connsiteY0" fmla="*/ 352451 h 1162344"/>
                <a:gd name="connsiteX1" fmla="*/ 595470 w 693851"/>
                <a:gd name="connsiteY1" fmla="*/ 0 h 1162344"/>
                <a:gd name="connsiteX2" fmla="*/ 1 w 693851"/>
                <a:gd name="connsiteY2" fmla="*/ 828517 h 1162344"/>
                <a:gd name="connsiteX3" fmla="*/ 96082 w 693851"/>
                <a:gd name="connsiteY3" fmla="*/ 1063101 h 1162344"/>
                <a:gd name="connsiteX4" fmla="*/ 480404 w 693851"/>
                <a:gd name="connsiteY4" fmla="*/ 1125772 h 1162344"/>
                <a:gd name="connsiteX5" fmla="*/ 693852 w 693851"/>
                <a:gd name="connsiteY5" fmla="*/ 352451 h 1162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3851" h="1162344">
                  <a:moveTo>
                    <a:pt x="693852" y="352451"/>
                  </a:moveTo>
                  <a:cubicBezTo>
                    <a:pt x="674291" y="246658"/>
                    <a:pt x="642647" y="139140"/>
                    <a:pt x="595470" y="0"/>
                  </a:cubicBezTo>
                  <a:cubicBezTo>
                    <a:pt x="595470" y="402472"/>
                    <a:pt x="1" y="443294"/>
                    <a:pt x="1" y="828517"/>
                  </a:cubicBezTo>
                  <a:cubicBezTo>
                    <a:pt x="-240" y="916325"/>
                    <a:pt x="34303" y="1000660"/>
                    <a:pt x="96082" y="1063101"/>
                  </a:cubicBezTo>
                  <a:cubicBezTo>
                    <a:pt x="215176" y="1182118"/>
                    <a:pt x="378570" y="1182118"/>
                    <a:pt x="480404" y="1125772"/>
                  </a:cubicBezTo>
                  <a:cubicBezTo>
                    <a:pt x="242791" y="873364"/>
                    <a:pt x="326790" y="581285"/>
                    <a:pt x="693852" y="352451"/>
                  </a:cubicBezTo>
                  <a:close/>
                </a:path>
              </a:pathLst>
            </a:custGeom>
            <a:solidFill>
              <a:srgbClr val="0DA9FF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 dirty="0"/>
            </a:p>
          </p:txBody>
        </p:sp>
        <p:sp>
          <p:nvSpPr>
            <p:cNvPr id="16" name="Forma libre 36">
              <a:extLst>
                <a:ext uri="{FF2B5EF4-FFF2-40B4-BE49-F238E27FC236}">
                  <a16:creationId xmlns:a16="http://schemas.microsoft.com/office/drawing/2014/main" id="{AF9A3568-ECF7-2ECB-F240-47097314DA79}"/>
                </a:ext>
              </a:extLst>
            </p:cNvPr>
            <p:cNvSpPr/>
            <p:nvPr userDrawn="1"/>
          </p:nvSpPr>
          <p:spPr>
            <a:xfrm>
              <a:off x="2846126" y="4550824"/>
              <a:ext cx="693850" cy="1436250"/>
            </a:xfrm>
            <a:custGeom>
              <a:avLst/>
              <a:gdLst>
                <a:gd name="connsiteX0" fmla="*/ 693851 w 693850"/>
                <a:gd name="connsiteY0" fmla="*/ 352451 h 1436250"/>
                <a:gd name="connsiteX1" fmla="*/ 596044 w 693850"/>
                <a:gd name="connsiteY1" fmla="*/ 0 h 1436250"/>
                <a:gd name="connsiteX2" fmla="*/ 0 w 693850"/>
                <a:gd name="connsiteY2" fmla="*/ 828517 h 1436250"/>
                <a:gd name="connsiteX3" fmla="*/ 160518 w 693850"/>
                <a:gd name="connsiteY3" fmla="*/ 1113698 h 1436250"/>
                <a:gd name="connsiteX4" fmla="*/ 145559 w 693850"/>
                <a:gd name="connsiteY4" fmla="*/ 1436250 h 1436250"/>
                <a:gd name="connsiteX5" fmla="*/ 221503 w 693850"/>
                <a:gd name="connsiteY5" fmla="*/ 1423601 h 1436250"/>
                <a:gd name="connsiteX6" fmla="*/ 209996 w 693850"/>
                <a:gd name="connsiteY6" fmla="*/ 1137846 h 1436250"/>
                <a:gd name="connsiteX7" fmla="*/ 480978 w 693850"/>
                <a:gd name="connsiteY7" fmla="*/ 1125772 h 1436250"/>
                <a:gd name="connsiteX8" fmla="*/ 693851 w 693850"/>
                <a:gd name="connsiteY8" fmla="*/ 352451 h 143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3850" h="1436250">
                  <a:moveTo>
                    <a:pt x="693851" y="352451"/>
                  </a:moveTo>
                  <a:cubicBezTo>
                    <a:pt x="674290" y="246658"/>
                    <a:pt x="643222" y="139140"/>
                    <a:pt x="596044" y="0"/>
                  </a:cubicBezTo>
                  <a:cubicBezTo>
                    <a:pt x="596044" y="402472"/>
                    <a:pt x="0" y="443294"/>
                    <a:pt x="0" y="828517"/>
                  </a:cubicBezTo>
                  <a:cubicBezTo>
                    <a:pt x="0" y="1026304"/>
                    <a:pt x="160518" y="1113698"/>
                    <a:pt x="160518" y="1113698"/>
                  </a:cubicBezTo>
                  <a:cubicBezTo>
                    <a:pt x="135871" y="1219398"/>
                    <a:pt x="130796" y="1328721"/>
                    <a:pt x="145559" y="1436250"/>
                  </a:cubicBezTo>
                  <a:lnTo>
                    <a:pt x="221503" y="1423601"/>
                  </a:lnTo>
                  <a:cubicBezTo>
                    <a:pt x="184682" y="1293660"/>
                    <a:pt x="207120" y="1152220"/>
                    <a:pt x="209996" y="1137846"/>
                  </a:cubicBezTo>
                  <a:cubicBezTo>
                    <a:pt x="307228" y="1177518"/>
                    <a:pt x="408486" y="1165444"/>
                    <a:pt x="480978" y="1125772"/>
                  </a:cubicBezTo>
                  <a:cubicBezTo>
                    <a:pt x="243366" y="873364"/>
                    <a:pt x="327364" y="581285"/>
                    <a:pt x="693851" y="352451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 dirty="0"/>
            </a:p>
          </p:txBody>
        </p:sp>
        <p:sp>
          <p:nvSpPr>
            <p:cNvPr id="17" name="Forma libre 37">
              <a:extLst>
                <a:ext uri="{FF2B5EF4-FFF2-40B4-BE49-F238E27FC236}">
                  <a16:creationId xmlns:a16="http://schemas.microsoft.com/office/drawing/2014/main" id="{933A950E-A2D1-262D-66C7-E694FE58DB04}"/>
                </a:ext>
              </a:extLst>
            </p:cNvPr>
            <p:cNvSpPr/>
            <p:nvPr userDrawn="1"/>
          </p:nvSpPr>
          <p:spPr>
            <a:xfrm>
              <a:off x="4670505" y="4876226"/>
              <a:ext cx="601261" cy="786599"/>
            </a:xfrm>
            <a:custGeom>
              <a:avLst/>
              <a:gdLst>
                <a:gd name="connsiteX0" fmla="*/ 438403 w 601261"/>
                <a:gd name="connsiteY0" fmla="*/ 654330 h 786599"/>
                <a:gd name="connsiteX1" fmla="*/ 310104 w 601261"/>
                <a:gd name="connsiteY1" fmla="*/ 684228 h 786599"/>
                <a:gd name="connsiteX2" fmla="*/ 174326 w 601261"/>
                <a:gd name="connsiteY2" fmla="*/ 642831 h 786599"/>
                <a:gd name="connsiteX3" fmla="*/ 98382 w 601261"/>
                <a:gd name="connsiteY3" fmla="*/ 538188 h 786599"/>
                <a:gd name="connsiteX4" fmla="*/ 0 w 601261"/>
                <a:gd name="connsiteY4" fmla="*/ 579586 h 786599"/>
                <a:gd name="connsiteX5" fmla="*/ 63862 w 601261"/>
                <a:gd name="connsiteY5" fmla="*/ 689403 h 786599"/>
                <a:gd name="connsiteX6" fmla="*/ 169723 w 601261"/>
                <a:gd name="connsiteY6" fmla="*/ 761273 h 786599"/>
                <a:gd name="connsiteX7" fmla="*/ 310104 w 601261"/>
                <a:gd name="connsiteY7" fmla="*/ 786571 h 786599"/>
                <a:gd name="connsiteX8" fmla="*/ 464869 w 601261"/>
                <a:gd name="connsiteY8" fmla="*/ 758398 h 786599"/>
                <a:gd name="connsiteX9" fmla="*/ 565552 w 601261"/>
                <a:gd name="connsiteY9" fmla="*/ 681928 h 786599"/>
                <a:gd name="connsiteX10" fmla="*/ 601222 w 601261"/>
                <a:gd name="connsiteY10" fmla="*/ 566362 h 786599"/>
                <a:gd name="connsiteX11" fmla="*/ 575908 w 601261"/>
                <a:gd name="connsiteY11" fmla="*/ 471493 h 786599"/>
                <a:gd name="connsiteX12" fmla="*/ 499964 w 601261"/>
                <a:gd name="connsiteY12" fmla="*/ 399048 h 786599"/>
                <a:gd name="connsiteX13" fmla="*/ 372240 w 601261"/>
                <a:gd name="connsiteY13" fmla="*/ 347302 h 786599"/>
                <a:gd name="connsiteX14" fmla="*/ 278461 w 601261"/>
                <a:gd name="connsiteY14" fmla="*/ 322004 h 786599"/>
                <a:gd name="connsiteX15" fmla="*/ 177778 w 601261"/>
                <a:gd name="connsiteY15" fmla="*/ 279456 h 786599"/>
                <a:gd name="connsiteX16" fmla="*/ 143258 w 601261"/>
                <a:gd name="connsiteY16" fmla="*/ 205862 h 786599"/>
                <a:gd name="connsiteX17" fmla="*/ 186408 w 601261"/>
                <a:gd name="connsiteY17" fmla="*/ 130542 h 786599"/>
                <a:gd name="connsiteX18" fmla="*/ 300899 w 601261"/>
                <a:gd name="connsiteY18" fmla="*/ 102369 h 786599"/>
                <a:gd name="connsiteX19" fmla="*/ 419417 w 601261"/>
                <a:gd name="connsiteY19" fmla="*/ 133417 h 786599"/>
                <a:gd name="connsiteX20" fmla="*/ 488457 w 601261"/>
                <a:gd name="connsiteY20" fmla="*/ 229435 h 786599"/>
                <a:gd name="connsiteX21" fmla="*/ 587990 w 601261"/>
                <a:gd name="connsiteY21" fmla="*/ 192638 h 786599"/>
                <a:gd name="connsiteX22" fmla="*/ 528731 w 601261"/>
                <a:gd name="connsiteY22" fmla="*/ 86270 h 786599"/>
                <a:gd name="connsiteX23" fmla="*/ 431499 w 601261"/>
                <a:gd name="connsiteY23" fmla="*/ 21874 h 786599"/>
                <a:gd name="connsiteX24" fmla="*/ 300324 w 601261"/>
                <a:gd name="connsiteY24" fmla="*/ 26 h 786599"/>
                <a:gd name="connsiteX25" fmla="*/ 156490 w 601261"/>
                <a:gd name="connsiteY25" fmla="*/ 27049 h 786599"/>
                <a:gd name="connsiteX26" fmla="*/ 60985 w 601261"/>
                <a:gd name="connsiteY26" fmla="*/ 102944 h 786599"/>
                <a:gd name="connsiteX27" fmla="*/ 26465 w 601261"/>
                <a:gd name="connsiteY27" fmla="*/ 214486 h 786599"/>
                <a:gd name="connsiteX28" fmla="*/ 116793 w 601261"/>
                <a:gd name="connsiteY28" fmla="*/ 378925 h 786599"/>
                <a:gd name="connsiteX29" fmla="*/ 228407 w 601261"/>
                <a:gd name="connsiteY29" fmla="*/ 426646 h 786599"/>
                <a:gd name="connsiteX30" fmla="*/ 321611 w 601261"/>
                <a:gd name="connsiteY30" fmla="*/ 451944 h 786599"/>
                <a:gd name="connsiteX31" fmla="*/ 416541 w 601261"/>
                <a:gd name="connsiteY31" fmla="*/ 484717 h 786599"/>
                <a:gd name="connsiteX32" fmla="*/ 469471 w 601261"/>
                <a:gd name="connsiteY32" fmla="*/ 524389 h 786599"/>
                <a:gd name="connsiteX33" fmla="*/ 486731 w 601261"/>
                <a:gd name="connsiteY33" fmla="*/ 576136 h 786599"/>
                <a:gd name="connsiteX34" fmla="*/ 438403 w 601261"/>
                <a:gd name="connsiteY34" fmla="*/ 654330 h 786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601261" h="786599">
                  <a:moveTo>
                    <a:pt x="438403" y="654330"/>
                  </a:moveTo>
                  <a:cubicBezTo>
                    <a:pt x="406760" y="673879"/>
                    <a:pt x="363610" y="684228"/>
                    <a:pt x="310104" y="684228"/>
                  </a:cubicBezTo>
                  <a:cubicBezTo>
                    <a:pt x="256598" y="684228"/>
                    <a:pt x="209996" y="670429"/>
                    <a:pt x="174326" y="642831"/>
                  </a:cubicBezTo>
                  <a:cubicBezTo>
                    <a:pt x="138765" y="616665"/>
                    <a:pt x="112224" y="580097"/>
                    <a:pt x="98382" y="538188"/>
                  </a:cubicBezTo>
                  <a:lnTo>
                    <a:pt x="0" y="579586"/>
                  </a:lnTo>
                  <a:cubicBezTo>
                    <a:pt x="13072" y="620385"/>
                    <a:pt x="34860" y="657855"/>
                    <a:pt x="63862" y="689403"/>
                  </a:cubicBezTo>
                  <a:cubicBezTo>
                    <a:pt x="93262" y="721043"/>
                    <a:pt x="129456" y="745617"/>
                    <a:pt x="169723" y="761273"/>
                  </a:cubicBezTo>
                  <a:cubicBezTo>
                    <a:pt x="214472" y="778574"/>
                    <a:pt x="262127" y="787163"/>
                    <a:pt x="310104" y="786571"/>
                  </a:cubicBezTo>
                  <a:cubicBezTo>
                    <a:pt x="369363" y="786571"/>
                    <a:pt x="421143" y="777372"/>
                    <a:pt x="464869" y="758398"/>
                  </a:cubicBezTo>
                  <a:cubicBezTo>
                    <a:pt x="508594" y="739424"/>
                    <a:pt x="541963" y="714701"/>
                    <a:pt x="565552" y="681928"/>
                  </a:cubicBezTo>
                  <a:cubicBezTo>
                    <a:pt x="589549" y="648230"/>
                    <a:pt x="602057" y="607713"/>
                    <a:pt x="601222" y="566362"/>
                  </a:cubicBezTo>
                  <a:cubicBezTo>
                    <a:pt x="601746" y="533002"/>
                    <a:pt x="592984" y="500161"/>
                    <a:pt x="575908" y="471493"/>
                  </a:cubicBezTo>
                  <a:cubicBezTo>
                    <a:pt x="559413" y="443895"/>
                    <a:pt x="534098" y="419747"/>
                    <a:pt x="499964" y="399048"/>
                  </a:cubicBezTo>
                  <a:cubicBezTo>
                    <a:pt x="466595" y="378350"/>
                    <a:pt x="423445" y="361101"/>
                    <a:pt x="372240" y="347302"/>
                  </a:cubicBezTo>
                  <a:lnTo>
                    <a:pt x="278461" y="322004"/>
                  </a:lnTo>
                  <a:cubicBezTo>
                    <a:pt x="234736" y="309929"/>
                    <a:pt x="201366" y="295555"/>
                    <a:pt x="177778" y="279456"/>
                  </a:cubicBezTo>
                  <a:cubicBezTo>
                    <a:pt x="154189" y="263358"/>
                    <a:pt x="143258" y="238634"/>
                    <a:pt x="143258" y="205862"/>
                  </a:cubicBezTo>
                  <a:cubicBezTo>
                    <a:pt x="143258" y="173089"/>
                    <a:pt x="157641" y="149516"/>
                    <a:pt x="186408" y="130542"/>
                  </a:cubicBezTo>
                  <a:cubicBezTo>
                    <a:pt x="215174" y="111568"/>
                    <a:pt x="253146" y="102369"/>
                    <a:pt x="300899" y="102369"/>
                  </a:cubicBezTo>
                  <a:cubicBezTo>
                    <a:pt x="348651" y="102369"/>
                    <a:pt x="386623" y="112718"/>
                    <a:pt x="419417" y="133417"/>
                  </a:cubicBezTo>
                  <a:cubicBezTo>
                    <a:pt x="452211" y="154115"/>
                    <a:pt x="475800" y="186313"/>
                    <a:pt x="488457" y="229435"/>
                  </a:cubicBezTo>
                  <a:lnTo>
                    <a:pt x="587990" y="192638"/>
                  </a:lnTo>
                  <a:cubicBezTo>
                    <a:pt x="576742" y="153075"/>
                    <a:pt x="556456" y="116662"/>
                    <a:pt x="528731" y="86270"/>
                  </a:cubicBezTo>
                  <a:cubicBezTo>
                    <a:pt x="501580" y="57769"/>
                    <a:pt x="468344" y="35760"/>
                    <a:pt x="431499" y="21874"/>
                  </a:cubicBezTo>
                  <a:cubicBezTo>
                    <a:pt x="389408" y="6902"/>
                    <a:pt x="344998" y="-497"/>
                    <a:pt x="300324" y="26"/>
                  </a:cubicBezTo>
                  <a:cubicBezTo>
                    <a:pt x="245667" y="26"/>
                    <a:pt x="197914" y="8650"/>
                    <a:pt x="156490" y="27049"/>
                  </a:cubicBezTo>
                  <a:cubicBezTo>
                    <a:pt x="115066" y="45448"/>
                    <a:pt x="83423" y="70171"/>
                    <a:pt x="60985" y="102944"/>
                  </a:cubicBezTo>
                  <a:cubicBezTo>
                    <a:pt x="37891" y="135504"/>
                    <a:pt x="25798" y="174578"/>
                    <a:pt x="26465" y="214486"/>
                  </a:cubicBezTo>
                  <a:cubicBezTo>
                    <a:pt x="24624" y="281584"/>
                    <a:pt x="59162" y="344450"/>
                    <a:pt x="116793" y="378925"/>
                  </a:cubicBezTo>
                  <a:cubicBezTo>
                    <a:pt x="151405" y="400313"/>
                    <a:pt x="189026" y="416400"/>
                    <a:pt x="228407" y="426646"/>
                  </a:cubicBezTo>
                  <a:lnTo>
                    <a:pt x="321611" y="451944"/>
                  </a:lnTo>
                  <a:cubicBezTo>
                    <a:pt x="354232" y="459804"/>
                    <a:pt x="386019" y="470780"/>
                    <a:pt x="416541" y="484717"/>
                  </a:cubicBezTo>
                  <a:cubicBezTo>
                    <a:pt x="440705" y="496216"/>
                    <a:pt x="458540" y="509440"/>
                    <a:pt x="469471" y="524389"/>
                  </a:cubicBezTo>
                  <a:cubicBezTo>
                    <a:pt x="480909" y="539195"/>
                    <a:pt x="486990" y="557432"/>
                    <a:pt x="486731" y="576136"/>
                  </a:cubicBezTo>
                  <a:cubicBezTo>
                    <a:pt x="486731" y="608909"/>
                    <a:pt x="470622" y="634782"/>
                    <a:pt x="438403" y="654330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 dirty="0"/>
            </a:p>
          </p:txBody>
        </p:sp>
        <p:sp>
          <p:nvSpPr>
            <p:cNvPr id="18" name="Forma libre 38">
              <a:extLst>
                <a:ext uri="{FF2B5EF4-FFF2-40B4-BE49-F238E27FC236}">
                  <a16:creationId xmlns:a16="http://schemas.microsoft.com/office/drawing/2014/main" id="{E3855876-4CE2-EB4E-FE1E-5D4933D218AB}"/>
                </a:ext>
              </a:extLst>
            </p:cNvPr>
            <p:cNvSpPr/>
            <p:nvPr userDrawn="1"/>
          </p:nvSpPr>
          <p:spPr>
            <a:xfrm>
              <a:off x="5357452" y="4887751"/>
              <a:ext cx="563825" cy="762971"/>
            </a:xfrm>
            <a:custGeom>
              <a:avLst/>
              <a:gdLst>
                <a:gd name="connsiteX0" fmla="*/ 112190 w 563825"/>
                <a:gd name="connsiteY0" fmla="*/ 492741 h 762971"/>
                <a:gd name="connsiteX1" fmla="*/ 282488 w 563825"/>
                <a:gd name="connsiteY1" fmla="*/ 492741 h 762971"/>
                <a:gd name="connsiteX2" fmla="*/ 432074 w 563825"/>
                <a:gd name="connsiteY2" fmla="*/ 463418 h 762971"/>
                <a:gd name="connsiteX3" fmla="*/ 529306 w 563825"/>
                <a:gd name="connsiteY3" fmla="*/ 378324 h 762971"/>
                <a:gd name="connsiteX4" fmla="*/ 563826 w 563825"/>
                <a:gd name="connsiteY4" fmla="*/ 247808 h 762971"/>
                <a:gd name="connsiteX5" fmla="*/ 488457 w 563825"/>
                <a:gd name="connsiteY5" fmla="*/ 66120 h 762971"/>
                <a:gd name="connsiteX6" fmla="*/ 281337 w 563825"/>
                <a:gd name="connsiteY6" fmla="*/ 0 h 762971"/>
                <a:gd name="connsiteX7" fmla="*/ 0 w 563825"/>
                <a:gd name="connsiteY7" fmla="*/ 0 h 762971"/>
                <a:gd name="connsiteX8" fmla="*/ 0 w 563825"/>
                <a:gd name="connsiteY8" fmla="*/ 762972 h 762971"/>
                <a:gd name="connsiteX9" fmla="*/ 112190 w 563825"/>
                <a:gd name="connsiteY9" fmla="*/ 762972 h 762971"/>
                <a:gd name="connsiteX10" fmla="*/ 272707 w 563825"/>
                <a:gd name="connsiteY10" fmla="*/ 101768 h 762971"/>
                <a:gd name="connsiteX11" fmla="*/ 399856 w 563825"/>
                <a:gd name="connsiteY11" fmla="*/ 137990 h 762971"/>
                <a:gd name="connsiteX12" fmla="*/ 445883 w 563825"/>
                <a:gd name="connsiteY12" fmla="*/ 247808 h 762971"/>
                <a:gd name="connsiteX13" fmla="*/ 399856 w 563825"/>
                <a:gd name="connsiteY13" fmla="*/ 356475 h 762971"/>
                <a:gd name="connsiteX14" fmla="*/ 272707 w 563825"/>
                <a:gd name="connsiteY14" fmla="*/ 393273 h 762971"/>
                <a:gd name="connsiteX15" fmla="*/ 112190 w 563825"/>
                <a:gd name="connsiteY15" fmla="*/ 393273 h 762971"/>
                <a:gd name="connsiteX16" fmla="*/ 112190 w 563825"/>
                <a:gd name="connsiteY16" fmla="*/ 101768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63825" h="762971">
                  <a:moveTo>
                    <a:pt x="112190" y="492741"/>
                  </a:moveTo>
                  <a:lnTo>
                    <a:pt x="282488" y="492741"/>
                  </a:lnTo>
                  <a:cubicBezTo>
                    <a:pt x="340597" y="492741"/>
                    <a:pt x="390650" y="482966"/>
                    <a:pt x="432074" y="463418"/>
                  </a:cubicBezTo>
                  <a:cubicBezTo>
                    <a:pt x="472169" y="445255"/>
                    <a:pt x="505999" y="415650"/>
                    <a:pt x="529306" y="378324"/>
                  </a:cubicBezTo>
                  <a:cubicBezTo>
                    <a:pt x="552319" y="341526"/>
                    <a:pt x="563826" y="297829"/>
                    <a:pt x="563826" y="247808"/>
                  </a:cubicBezTo>
                  <a:cubicBezTo>
                    <a:pt x="563826" y="170763"/>
                    <a:pt x="538511" y="110392"/>
                    <a:pt x="488457" y="66120"/>
                  </a:cubicBezTo>
                  <a:cubicBezTo>
                    <a:pt x="438403" y="21848"/>
                    <a:pt x="369363" y="0"/>
                    <a:pt x="281337" y="0"/>
                  </a:cubicBezTo>
                  <a:lnTo>
                    <a:pt x="0" y="0"/>
                  </a:lnTo>
                  <a:lnTo>
                    <a:pt x="0" y="762972"/>
                  </a:lnTo>
                  <a:lnTo>
                    <a:pt x="112190" y="762972"/>
                  </a:lnTo>
                  <a:close/>
                  <a:moveTo>
                    <a:pt x="272707" y="101768"/>
                  </a:moveTo>
                  <a:cubicBezTo>
                    <a:pt x="326789" y="101768"/>
                    <a:pt x="369363" y="113842"/>
                    <a:pt x="399856" y="137990"/>
                  </a:cubicBezTo>
                  <a:cubicBezTo>
                    <a:pt x="430349" y="162139"/>
                    <a:pt x="445883" y="198936"/>
                    <a:pt x="445883" y="247808"/>
                  </a:cubicBezTo>
                  <a:cubicBezTo>
                    <a:pt x="445883" y="296679"/>
                    <a:pt x="430349" y="331752"/>
                    <a:pt x="399856" y="356475"/>
                  </a:cubicBezTo>
                  <a:cubicBezTo>
                    <a:pt x="369363" y="381199"/>
                    <a:pt x="326789" y="393273"/>
                    <a:pt x="272707" y="393273"/>
                  </a:cubicBezTo>
                  <a:lnTo>
                    <a:pt x="112190" y="393273"/>
                  </a:lnTo>
                  <a:lnTo>
                    <a:pt x="112190" y="101768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 dirty="0"/>
            </a:p>
          </p:txBody>
        </p:sp>
        <p:sp>
          <p:nvSpPr>
            <p:cNvPr id="19" name="Forma libre 39">
              <a:extLst>
                <a:ext uri="{FF2B5EF4-FFF2-40B4-BE49-F238E27FC236}">
                  <a16:creationId xmlns:a16="http://schemas.microsoft.com/office/drawing/2014/main" id="{394944EE-BB0F-0E06-A36B-EDDE5C464CFB}"/>
                </a:ext>
              </a:extLst>
            </p:cNvPr>
            <p:cNvSpPr/>
            <p:nvPr userDrawn="1"/>
          </p:nvSpPr>
          <p:spPr>
            <a:xfrm>
              <a:off x="6193409" y="4887751"/>
              <a:ext cx="521250" cy="762971"/>
            </a:xfrm>
            <a:custGeom>
              <a:avLst/>
              <a:gdLst>
                <a:gd name="connsiteX0" fmla="*/ 521251 w 521250"/>
                <a:gd name="connsiteY0" fmla="*/ 661779 h 762971"/>
                <a:gd name="connsiteX1" fmla="*/ 112190 w 521250"/>
                <a:gd name="connsiteY1" fmla="*/ 661779 h 762971"/>
                <a:gd name="connsiteX2" fmla="*/ 112190 w 521250"/>
                <a:gd name="connsiteY2" fmla="*/ 426045 h 762971"/>
                <a:gd name="connsiteX3" fmla="*/ 476375 w 521250"/>
                <a:gd name="connsiteY3" fmla="*/ 426045 h 762971"/>
                <a:gd name="connsiteX4" fmla="*/ 476375 w 521250"/>
                <a:gd name="connsiteY4" fmla="*/ 326002 h 762971"/>
                <a:gd name="connsiteX5" fmla="*/ 112190 w 521250"/>
                <a:gd name="connsiteY5" fmla="*/ 326002 h 762971"/>
                <a:gd name="connsiteX6" fmla="*/ 112190 w 521250"/>
                <a:gd name="connsiteY6" fmla="*/ 101768 h 762971"/>
                <a:gd name="connsiteX7" fmla="*/ 521251 w 521250"/>
                <a:gd name="connsiteY7" fmla="*/ 101768 h 762971"/>
                <a:gd name="connsiteX8" fmla="*/ 521251 w 521250"/>
                <a:gd name="connsiteY8" fmla="*/ 0 h 762971"/>
                <a:gd name="connsiteX9" fmla="*/ 112190 w 521250"/>
                <a:gd name="connsiteY9" fmla="*/ 0 h 762971"/>
                <a:gd name="connsiteX10" fmla="*/ 47177 w 521250"/>
                <a:gd name="connsiteY10" fmla="*/ 0 h 762971"/>
                <a:gd name="connsiteX11" fmla="*/ 0 w 521250"/>
                <a:gd name="connsiteY11" fmla="*/ 0 h 762971"/>
                <a:gd name="connsiteX12" fmla="*/ 0 w 521250"/>
                <a:gd name="connsiteY12" fmla="*/ 762972 h 762971"/>
                <a:gd name="connsiteX13" fmla="*/ 47177 w 521250"/>
                <a:gd name="connsiteY13" fmla="*/ 762972 h 762971"/>
                <a:gd name="connsiteX14" fmla="*/ 112190 w 521250"/>
                <a:gd name="connsiteY14" fmla="*/ 762972 h 762971"/>
                <a:gd name="connsiteX15" fmla="*/ 521251 w 521250"/>
                <a:gd name="connsiteY15" fmla="*/ 762972 h 762971"/>
                <a:gd name="connsiteX16" fmla="*/ 521251 w 521250"/>
                <a:gd name="connsiteY16" fmla="*/ 661779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21250" h="762971">
                  <a:moveTo>
                    <a:pt x="521251" y="661779"/>
                  </a:moveTo>
                  <a:lnTo>
                    <a:pt x="112190" y="661779"/>
                  </a:lnTo>
                  <a:lnTo>
                    <a:pt x="112190" y="426045"/>
                  </a:lnTo>
                  <a:lnTo>
                    <a:pt x="476375" y="426045"/>
                  </a:lnTo>
                  <a:lnTo>
                    <a:pt x="476375" y="326002"/>
                  </a:lnTo>
                  <a:lnTo>
                    <a:pt x="112190" y="326002"/>
                  </a:lnTo>
                  <a:lnTo>
                    <a:pt x="112190" y="101768"/>
                  </a:lnTo>
                  <a:lnTo>
                    <a:pt x="521251" y="101768"/>
                  </a:lnTo>
                  <a:lnTo>
                    <a:pt x="521251" y="0"/>
                  </a:lnTo>
                  <a:lnTo>
                    <a:pt x="112190" y="0"/>
                  </a:lnTo>
                  <a:lnTo>
                    <a:pt x="47177" y="0"/>
                  </a:lnTo>
                  <a:lnTo>
                    <a:pt x="0" y="0"/>
                  </a:lnTo>
                  <a:lnTo>
                    <a:pt x="0" y="762972"/>
                  </a:lnTo>
                  <a:lnTo>
                    <a:pt x="47177" y="762972"/>
                  </a:lnTo>
                  <a:lnTo>
                    <a:pt x="112190" y="762972"/>
                  </a:lnTo>
                  <a:lnTo>
                    <a:pt x="521251" y="762972"/>
                  </a:lnTo>
                  <a:lnTo>
                    <a:pt x="521251" y="661779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 dirty="0"/>
            </a:p>
          </p:txBody>
        </p:sp>
        <p:sp>
          <p:nvSpPr>
            <p:cNvPr id="20" name="Forma libre 40">
              <a:extLst>
                <a:ext uri="{FF2B5EF4-FFF2-40B4-BE49-F238E27FC236}">
                  <a16:creationId xmlns:a16="http://schemas.microsoft.com/office/drawing/2014/main" id="{C604D84B-AA85-42B8-961F-C7FB7EA473CD}"/>
                </a:ext>
              </a:extLst>
            </p:cNvPr>
            <p:cNvSpPr/>
            <p:nvPr userDrawn="1"/>
          </p:nvSpPr>
          <p:spPr>
            <a:xfrm>
              <a:off x="6776221" y="5086094"/>
              <a:ext cx="475224" cy="564628"/>
            </a:xfrm>
            <a:custGeom>
              <a:avLst/>
              <a:gdLst>
                <a:gd name="connsiteX0" fmla="*/ 107012 w 475224"/>
                <a:gd name="connsiteY0" fmla="*/ 236327 h 564628"/>
                <a:gd name="connsiteX1" fmla="*/ 145559 w 475224"/>
                <a:gd name="connsiteY1" fmla="*/ 132834 h 564628"/>
                <a:gd name="connsiteX2" fmla="*/ 245092 w 475224"/>
                <a:gd name="connsiteY2" fmla="*/ 94887 h 564628"/>
                <a:gd name="connsiteX3" fmla="*/ 333693 w 475224"/>
                <a:gd name="connsiteY3" fmla="*/ 132259 h 564628"/>
                <a:gd name="connsiteX4" fmla="*/ 367638 w 475224"/>
                <a:gd name="connsiteY4" fmla="*/ 232302 h 564628"/>
                <a:gd name="connsiteX5" fmla="*/ 367638 w 475224"/>
                <a:gd name="connsiteY5" fmla="*/ 564629 h 564628"/>
                <a:gd name="connsiteX6" fmla="*/ 475225 w 475224"/>
                <a:gd name="connsiteY6" fmla="*/ 564629 h 564628"/>
                <a:gd name="connsiteX7" fmla="*/ 475225 w 475224"/>
                <a:gd name="connsiteY7" fmla="*/ 215053 h 564628"/>
                <a:gd name="connsiteX8" fmla="*/ 448759 w 475224"/>
                <a:gd name="connsiteY8" fmla="*/ 101211 h 564628"/>
                <a:gd name="connsiteX9" fmla="*/ 376268 w 475224"/>
                <a:gd name="connsiteY9" fmla="*/ 26466 h 564628"/>
                <a:gd name="connsiteX10" fmla="*/ 163970 w 475224"/>
                <a:gd name="connsiteY10" fmla="*/ 29916 h 564628"/>
                <a:gd name="connsiteX11" fmla="*/ 107012 w 475224"/>
                <a:gd name="connsiteY11" fmla="*/ 93162 h 564628"/>
                <a:gd name="connsiteX12" fmla="*/ 107012 w 475224"/>
                <a:gd name="connsiteY12" fmla="*/ 10942 h 564628"/>
                <a:gd name="connsiteX13" fmla="*/ 0 w 475224"/>
                <a:gd name="connsiteY13" fmla="*/ 10942 h 564628"/>
                <a:gd name="connsiteX14" fmla="*/ 0 w 475224"/>
                <a:gd name="connsiteY14" fmla="*/ 564629 h 564628"/>
                <a:gd name="connsiteX15" fmla="*/ 107012 w 475224"/>
                <a:gd name="connsiteY15" fmla="*/ 564629 h 564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75224" h="564628">
                  <a:moveTo>
                    <a:pt x="107012" y="236327"/>
                  </a:moveTo>
                  <a:cubicBezTo>
                    <a:pt x="107012" y="192055"/>
                    <a:pt x="119669" y="157557"/>
                    <a:pt x="145559" y="132834"/>
                  </a:cubicBezTo>
                  <a:cubicBezTo>
                    <a:pt x="171449" y="108111"/>
                    <a:pt x="204819" y="94887"/>
                    <a:pt x="245092" y="94887"/>
                  </a:cubicBezTo>
                  <a:cubicBezTo>
                    <a:pt x="278685" y="93742"/>
                    <a:pt x="311082" y="107409"/>
                    <a:pt x="333693" y="132259"/>
                  </a:cubicBezTo>
                  <a:cubicBezTo>
                    <a:pt x="356131" y="156982"/>
                    <a:pt x="367638" y="190330"/>
                    <a:pt x="367638" y="232302"/>
                  </a:cubicBezTo>
                  <a:lnTo>
                    <a:pt x="367638" y="564629"/>
                  </a:lnTo>
                  <a:lnTo>
                    <a:pt x="475225" y="564629"/>
                  </a:lnTo>
                  <a:lnTo>
                    <a:pt x="475225" y="215053"/>
                  </a:lnTo>
                  <a:cubicBezTo>
                    <a:pt x="475225" y="171356"/>
                    <a:pt x="466595" y="133409"/>
                    <a:pt x="448759" y="101211"/>
                  </a:cubicBezTo>
                  <a:cubicBezTo>
                    <a:pt x="432247" y="69882"/>
                    <a:pt x="407088" y="43939"/>
                    <a:pt x="376268" y="26466"/>
                  </a:cubicBezTo>
                  <a:cubicBezTo>
                    <a:pt x="309880" y="-10015"/>
                    <a:pt x="229138" y="-8704"/>
                    <a:pt x="163970" y="29916"/>
                  </a:cubicBezTo>
                  <a:cubicBezTo>
                    <a:pt x="139501" y="45331"/>
                    <a:pt x="119784" y="67225"/>
                    <a:pt x="107012" y="93162"/>
                  </a:cubicBezTo>
                  <a:lnTo>
                    <a:pt x="107012" y="10942"/>
                  </a:lnTo>
                  <a:lnTo>
                    <a:pt x="0" y="10942"/>
                  </a:lnTo>
                  <a:lnTo>
                    <a:pt x="0" y="564629"/>
                  </a:lnTo>
                  <a:lnTo>
                    <a:pt x="107012" y="564629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 dirty="0"/>
            </a:p>
          </p:txBody>
        </p:sp>
        <p:sp>
          <p:nvSpPr>
            <p:cNvPr id="21" name="Forma libre 41">
              <a:extLst>
                <a:ext uri="{FF2B5EF4-FFF2-40B4-BE49-F238E27FC236}">
                  <a16:creationId xmlns:a16="http://schemas.microsoft.com/office/drawing/2014/main" id="{B7576674-627B-E21C-EBAC-2E296E3A1A0B}"/>
                </a:ext>
              </a:extLst>
            </p:cNvPr>
            <p:cNvSpPr/>
            <p:nvPr userDrawn="1"/>
          </p:nvSpPr>
          <p:spPr>
            <a:xfrm>
              <a:off x="7321026" y="5086072"/>
              <a:ext cx="521901" cy="576762"/>
            </a:xfrm>
            <a:custGeom>
              <a:avLst/>
              <a:gdLst>
                <a:gd name="connsiteX0" fmla="*/ 512081 w 521901"/>
                <a:gd name="connsiteY0" fmla="*/ 438160 h 576762"/>
                <a:gd name="connsiteX1" fmla="*/ 429233 w 521901"/>
                <a:gd name="connsiteY1" fmla="*/ 386988 h 576762"/>
                <a:gd name="connsiteX2" fmla="*/ 387809 w 521901"/>
                <a:gd name="connsiteY2" fmla="*/ 442184 h 576762"/>
                <a:gd name="connsiteX3" fmla="*/ 334303 w 521901"/>
                <a:gd name="connsiteY3" fmla="*/ 472657 h 576762"/>
                <a:gd name="connsiteX4" fmla="*/ 271592 w 521901"/>
                <a:gd name="connsiteY4" fmla="*/ 481857 h 576762"/>
                <a:gd name="connsiteX5" fmla="*/ 187593 w 521901"/>
                <a:gd name="connsiteY5" fmla="*/ 460008 h 576762"/>
                <a:gd name="connsiteX6" fmla="*/ 128909 w 521901"/>
                <a:gd name="connsiteY6" fmla="*/ 395038 h 576762"/>
                <a:gd name="connsiteX7" fmla="*/ 108773 w 521901"/>
                <a:gd name="connsiteY7" fmla="*/ 312818 h 576762"/>
                <a:gd name="connsiteX8" fmla="*/ 520711 w 521901"/>
                <a:gd name="connsiteY8" fmla="*/ 312818 h 576762"/>
                <a:gd name="connsiteX9" fmla="*/ 521861 w 521901"/>
                <a:gd name="connsiteY9" fmla="*/ 297869 h 576762"/>
                <a:gd name="connsiteX10" fmla="*/ 521861 w 521901"/>
                <a:gd name="connsiteY10" fmla="*/ 283495 h 576762"/>
                <a:gd name="connsiteX11" fmla="*/ 489067 w 521901"/>
                <a:gd name="connsiteY11" fmla="*/ 134581 h 576762"/>
                <a:gd name="connsiteX12" fmla="*/ 265838 w 521901"/>
                <a:gd name="connsiteY12" fmla="*/ 40 h 576762"/>
                <a:gd name="connsiteX13" fmla="*/ 158251 w 521901"/>
                <a:gd name="connsiteY13" fmla="*/ 20164 h 576762"/>
                <a:gd name="connsiteX14" fmla="*/ 74253 w 521901"/>
                <a:gd name="connsiteY14" fmla="*/ 78810 h 576762"/>
                <a:gd name="connsiteX15" fmla="*/ 19021 w 521901"/>
                <a:gd name="connsiteY15" fmla="*/ 169653 h 576762"/>
                <a:gd name="connsiteX16" fmla="*/ 35 w 521901"/>
                <a:gd name="connsiteY16" fmla="*/ 288095 h 576762"/>
                <a:gd name="connsiteX17" fmla="*/ 34555 w 521901"/>
                <a:gd name="connsiteY17" fmla="*/ 438735 h 576762"/>
                <a:gd name="connsiteX18" fmla="*/ 130635 w 521901"/>
                <a:gd name="connsiteY18" fmla="*/ 539928 h 576762"/>
                <a:gd name="connsiteX19" fmla="*/ 271592 w 521901"/>
                <a:gd name="connsiteY19" fmla="*/ 576725 h 576762"/>
                <a:gd name="connsiteX20" fmla="*/ 364796 w 521901"/>
                <a:gd name="connsiteY20" fmla="*/ 562926 h 576762"/>
                <a:gd name="connsiteX21" fmla="*/ 447643 w 521901"/>
                <a:gd name="connsiteY21" fmla="*/ 518079 h 576762"/>
                <a:gd name="connsiteX22" fmla="*/ 512081 w 521901"/>
                <a:gd name="connsiteY22" fmla="*/ 438160 h 576762"/>
                <a:gd name="connsiteX23" fmla="*/ 149621 w 521901"/>
                <a:gd name="connsiteY23" fmla="*/ 141480 h 576762"/>
                <a:gd name="connsiteX24" fmla="*/ 199675 w 521901"/>
                <a:gd name="connsiteY24" fmla="*/ 102958 h 576762"/>
                <a:gd name="connsiteX25" fmla="*/ 264688 w 521901"/>
                <a:gd name="connsiteY25" fmla="*/ 90884 h 576762"/>
                <a:gd name="connsiteX26" fmla="*/ 372275 w 521901"/>
                <a:gd name="connsiteY26" fmla="*/ 138605 h 576762"/>
                <a:gd name="connsiteX27" fmla="*/ 410822 w 521901"/>
                <a:gd name="connsiteY27" fmla="*/ 233474 h 576762"/>
                <a:gd name="connsiteX28" fmla="*/ 112225 w 521901"/>
                <a:gd name="connsiteY28" fmla="*/ 233474 h 576762"/>
                <a:gd name="connsiteX29" fmla="*/ 118553 w 521901"/>
                <a:gd name="connsiteY29" fmla="*/ 203576 h 576762"/>
                <a:gd name="connsiteX30" fmla="*/ 149621 w 521901"/>
                <a:gd name="connsiteY30" fmla="*/ 141480 h 576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21901" h="576762">
                  <a:moveTo>
                    <a:pt x="512081" y="438160"/>
                  </a:moveTo>
                  <a:lnTo>
                    <a:pt x="429233" y="386988"/>
                  </a:lnTo>
                  <a:cubicBezTo>
                    <a:pt x="418952" y="407784"/>
                    <a:pt x="404908" y="426499"/>
                    <a:pt x="387809" y="442184"/>
                  </a:cubicBezTo>
                  <a:cubicBezTo>
                    <a:pt x="372350" y="456041"/>
                    <a:pt x="354106" y="466430"/>
                    <a:pt x="334303" y="472657"/>
                  </a:cubicBezTo>
                  <a:cubicBezTo>
                    <a:pt x="313953" y="478729"/>
                    <a:pt x="292827" y="481828"/>
                    <a:pt x="271592" y="481857"/>
                  </a:cubicBezTo>
                  <a:cubicBezTo>
                    <a:pt x="242135" y="482276"/>
                    <a:pt x="213109" y="474727"/>
                    <a:pt x="187593" y="460008"/>
                  </a:cubicBezTo>
                  <a:cubicBezTo>
                    <a:pt x="162031" y="444634"/>
                    <a:pt x="141607" y="422020"/>
                    <a:pt x="128909" y="395038"/>
                  </a:cubicBezTo>
                  <a:cubicBezTo>
                    <a:pt x="117098" y="369136"/>
                    <a:pt x="110268" y="341244"/>
                    <a:pt x="108773" y="312818"/>
                  </a:cubicBezTo>
                  <a:lnTo>
                    <a:pt x="520711" y="312818"/>
                  </a:lnTo>
                  <a:cubicBezTo>
                    <a:pt x="521649" y="307891"/>
                    <a:pt x="522034" y="302877"/>
                    <a:pt x="521861" y="297869"/>
                  </a:cubicBezTo>
                  <a:lnTo>
                    <a:pt x="521861" y="283495"/>
                  </a:lnTo>
                  <a:cubicBezTo>
                    <a:pt x="521861" y="226574"/>
                    <a:pt x="510930" y="177128"/>
                    <a:pt x="489067" y="134581"/>
                  </a:cubicBezTo>
                  <a:cubicBezTo>
                    <a:pt x="446671" y="50625"/>
                    <a:pt x="359922" y="-1656"/>
                    <a:pt x="265838" y="40"/>
                  </a:cubicBezTo>
                  <a:cubicBezTo>
                    <a:pt x="229011" y="-282"/>
                    <a:pt x="192472" y="6554"/>
                    <a:pt x="158251" y="20164"/>
                  </a:cubicBezTo>
                  <a:cubicBezTo>
                    <a:pt x="126447" y="33612"/>
                    <a:pt x="97830" y="53592"/>
                    <a:pt x="74253" y="78810"/>
                  </a:cubicBezTo>
                  <a:cubicBezTo>
                    <a:pt x="49669" y="104884"/>
                    <a:pt x="30850" y="135834"/>
                    <a:pt x="19021" y="169653"/>
                  </a:cubicBezTo>
                  <a:cubicBezTo>
                    <a:pt x="5886" y="207739"/>
                    <a:pt x="-535" y="247813"/>
                    <a:pt x="35" y="288095"/>
                  </a:cubicBezTo>
                  <a:cubicBezTo>
                    <a:pt x="35" y="345016"/>
                    <a:pt x="11541" y="395613"/>
                    <a:pt x="34555" y="438735"/>
                  </a:cubicBezTo>
                  <a:cubicBezTo>
                    <a:pt x="56682" y="480638"/>
                    <a:pt x="89925" y="515647"/>
                    <a:pt x="130635" y="539928"/>
                  </a:cubicBezTo>
                  <a:cubicBezTo>
                    <a:pt x="173377" y="564823"/>
                    <a:pt x="222125" y="577547"/>
                    <a:pt x="271592" y="576725"/>
                  </a:cubicBezTo>
                  <a:cubicBezTo>
                    <a:pt x="303172" y="576731"/>
                    <a:pt x="334573" y="572079"/>
                    <a:pt x="364796" y="562926"/>
                  </a:cubicBezTo>
                  <a:cubicBezTo>
                    <a:pt x="395075" y="553525"/>
                    <a:pt x="423220" y="538289"/>
                    <a:pt x="447643" y="518079"/>
                  </a:cubicBezTo>
                  <a:cubicBezTo>
                    <a:pt x="473982" y="495748"/>
                    <a:pt x="495851" y="468632"/>
                    <a:pt x="512081" y="438160"/>
                  </a:cubicBezTo>
                  <a:close/>
                  <a:moveTo>
                    <a:pt x="149621" y="141480"/>
                  </a:moveTo>
                  <a:cubicBezTo>
                    <a:pt x="162779" y="124617"/>
                    <a:pt x="179999" y="111364"/>
                    <a:pt x="199675" y="102958"/>
                  </a:cubicBezTo>
                  <a:cubicBezTo>
                    <a:pt x="220347" y="94713"/>
                    <a:pt x="242434" y="90608"/>
                    <a:pt x="264688" y="90884"/>
                  </a:cubicBezTo>
                  <a:cubicBezTo>
                    <a:pt x="305945" y="89625"/>
                    <a:pt x="345533" y="107184"/>
                    <a:pt x="372275" y="138605"/>
                  </a:cubicBezTo>
                  <a:cubicBezTo>
                    <a:pt x="392412" y="161604"/>
                    <a:pt x="405069" y="193227"/>
                    <a:pt x="410822" y="233474"/>
                  </a:cubicBezTo>
                  <a:lnTo>
                    <a:pt x="112225" y="233474"/>
                  </a:lnTo>
                  <a:cubicBezTo>
                    <a:pt x="113605" y="223366"/>
                    <a:pt x="115717" y="213373"/>
                    <a:pt x="118553" y="203576"/>
                  </a:cubicBezTo>
                  <a:cubicBezTo>
                    <a:pt x="124899" y="181106"/>
                    <a:pt x="135439" y="160034"/>
                    <a:pt x="149621" y="141480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 dirty="0"/>
            </a:p>
          </p:txBody>
        </p:sp>
        <p:sp>
          <p:nvSpPr>
            <p:cNvPr id="22" name="Forma libre 42">
              <a:extLst>
                <a:ext uri="{FF2B5EF4-FFF2-40B4-BE49-F238E27FC236}">
                  <a16:creationId xmlns:a16="http://schemas.microsoft.com/office/drawing/2014/main" id="{4A1F4173-3981-60FA-1323-EBDCDF50DDC5}"/>
                </a:ext>
              </a:extLst>
            </p:cNvPr>
            <p:cNvSpPr/>
            <p:nvPr userDrawn="1"/>
          </p:nvSpPr>
          <p:spPr>
            <a:xfrm>
              <a:off x="7914804" y="5086102"/>
              <a:ext cx="288816" cy="564621"/>
            </a:xfrm>
            <a:custGeom>
              <a:avLst/>
              <a:gdLst>
                <a:gd name="connsiteX0" fmla="*/ 288817 w 288816"/>
                <a:gd name="connsiteY0" fmla="*/ 113278 h 564621"/>
                <a:gd name="connsiteX1" fmla="*/ 288817 w 288816"/>
                <a:gd name="connsiteY1" fmla="*/ 10 h 564621"/>
                <a:gd name="connsiteX2" fmla="*/ 257174 w 288816"/>
                <a:gd name="connsiteY2" fmla="*/ 10 h 564621"/>
                <a:gd name="connsiteX3" fmla="*/ 169148 w 288816"/>
                <a:gd name="connsiteY3" fmla="*/ 25309 h 564621"/>
                <a:gd name="connsiteX4" fmla="*/ 107012 w 288816"/>
                <a:gd name="connsiteY4" fmla="*/ 101778 h 564621"/>
                <a:gd name="connsiteX5" fmla="*/ 107012 w 288816"/>
                <a:gd name="connsiteY5" fmla="*/ 10935 h 564621"/>
                <a:gd name="connsiteX6" fmla="*/ 0 w 288816"/>
                <a:gd name="connsiteY6" fmla="*/ 10935 h 564621"/>
                <a:gd name="connsiteX7" fmla="*/ 0 w 288816"/>
                <a:gd name="connsiteY7" fmla="*/ 564621 h 564621"/>
                <a:gd name="connsiteX8" fmla="*/ 107012 w 288816"/>
                <a:gd name="connsiteY8" fmla="*/ 564621 h 564621"/>
                <a:gd name="connsiteX9" fmla="*/ 107012 w 288816"/>
                <a:gd name="connsiteY9" fmla="*/ 269092 h 564621"/>
                <a:gd name="connsiteX10" fmla="*/ 142682 w 288816"/>
                <a:gd name="connsiteY10" fmla="*/ 155825 h 564621"/>
                <a:gd name="connsiteX11" fmla="*/ 234160 w 288816"/>
                <a:gd name="connsiteY11" fmla="*/ 113278 h 56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8816" h="564621">
                  <a:moveTo>
                    <a:pt x="288817" y="113278"/>
                  </a:moveTo>
                  <a:lnTo>
                    <a:pt x="288817" y="10"/>
                  </a:lnTo>
                  <a:lnTo>
                    <a:pt x="257174" y="10"/>
                  </a:lnTo>
                  <a:cubicBezTo>
                    <a:pt x="225990" y="-346"/>
                    <a:pt x="195383" y="8451"/>
                    <a:pt x="169148" y="25309"/>
                  </a:cubicBezTo>
                  <a:cubicBezTo>
                    <a:pt x="141526" y="44317"/>
                    <a:pt x="119957" y="70863"/>
                    <a:pt x="107012" y="101778"/>
                  </a:cubicBezTo>
                  <a:lnTo>
                    <a:pt x="107012" y="10935"/>
                  </a:lnTo>
                  <a:lnTo>
                    <a:pt x="0" y="10935"/>
                  </a:lnTo>
                  <a:lnTo>
                    <a:pt x="0" y="564621"/>
                  </a:lnTo>
                  <a:lnTo>
                    <a:pt x="107012" y="564621"/>
                  </a:lnTo>
                  <a:lnTo>
                    <a:pt x="107012" y="269092"/>
                  </a:lnTo>
                  <a:cubicBezTo>
                    <a:pt x="107012" y="221945"/>
                    <a:pt x="118518" y="184573"/>
                    <a:pt x="142682" y="155825"/>
                  </a:cubicBezTo>
                  <a:cubicBezTo>
                    <a:pt x="165051" y="128393"/>
                    <a:pt x="198760" y="112714"/>
                    <a:pt x="234160" y="113278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 dirty="0"/>
            </a:p>
          </p:txBody>
        </p:sp>
        <p:sp>
          <p:nvSpPr>
            <p:cNvPr id="23" name="Forma libre 43">
              <a:extLst>
                <a:ext uri="{FF2B5EF4-FFF2-40B4-BE49-F238E27FC236}">
                  <a16:creationId xmlns:a16="http://schemas.microsoft.com/office/drawing/2014/main" id="{FDAE5676-2B9E-86BD-A4F1-91DE7DC00D04}"/>
                </a:ext>
              </a:extLst>
            </p:cNvPr>
            <p:cNvSpPr/>
            <p:nvPr userDrawn="1"/>
          </p:nvSpPr>
          <p:spPr>
            <a:xfrm>
              <a:off x="8208764" y="5086052"/>
              <a:ext cx="533368" cy="758435"/>
            </a:xfrm>
            <a:custGeom>
              <a:avLst/>
              <a:gdLst>
                <a:gd name="connsiteX0" fmla="*/ 120855 w 533368"/>
                <a:gd name="connsiteY0" fmla="*/ 491076 h 758435"/>
                <a:gd name="connsiteX1" fmla="*/ 246277 w 533368"/>
                <a:gd name="connsiteY1" fmla="*/ 525573 h 758435"/>
                <a:gd name="connsiteX2" fmla="*/ 413123 w 533368"/>
                <a:gd name="connsiteY2" fmla="*/ 440479 h 758435"/>
                <a:gd name="connsiteX3" fmla="*/ 425205 w 533368"/>
                <a:gd name="connsiteY3" fmla="*/ 420930 h 758435"/>
                <a:gd name="connsiteX4" fmla="*/ 425205 w 533368"/>
                <a:gd name="connsiteY4" fmla="*/ 499125 h 758435"/>
                <a:gd name="connsiteX5" fmla="*/ 402192 w 533368"/>
                <a:gd name="connsiteY5" fmla="*/ 589969 h 758435"/>
                <a:gd name="connsiteX6" fmla="*/ 341207 w 533368"/>
                <a:gd name="connsiteY6" fmla="*/ 645165 h 758435"/>
                <a:gd name="connsiteX7" fmla="*/ 257209 w 533368"/>
                <a:gd name="connsiteY7" fmla="*/ 663564 h 758435"/>
                <a:gd name="connsiteX8" fmla="*/ 161128 w 533368"/>
                <a:gd name="connsiteY8" fmla="*/ 638265 h 758435"/>
                <a:gd name="connsiteX9" fmla="*/ 90362 w 533368"/>
                <a:gd name="connsiteY9" fmla="*/ 566970 h 758435"/>
                <a:gd name="connsiteX10" fmla="*/ 15569 w 533368"/>
                <a:gd name="connsiteY10" fmla="*/ 626766 h 758435"/>
                <a:gd name="connsiteX11" fmla="*/ 162854 w 533368"/>
                <a:gd name="connsiteY11" fmla="*/ 744633 h 758435"/>
                <a:gd name="connsiteX12" fmla="*/ 399315 w 533368"/>
                <a:gd name="connsiteY12" fmla="*/ 727959 h 758435"/>
                <a:gd name="connsiteX13" fmla="*/ 497122 w 533368"/>
                <a:gd name="connsiteY13" fmla="*/ 638265 h 758435"/>
                <a:gd name="connsiteX14" fmla="*/ 533368 w 533368"/>
                <a:gd name="connsiteY14" fmla="*/ 493950 h 758435"/>
                <a:gd name="connsiteX15" fmla="*/ 533368 w 533368"/>
                <a:gd name="connsiteY15" fmla="*/ 10984 h 758435"/>
                <a:gd name="connsiteX16" fmla="*/ 425205 w 533368"/>
                <a:gd name="connsiteY16" fmla="*/ 10984 h 758435"/>
                <a:gd name="connsiteX17" fmla="*/ 425205 w 533368"/>
                <a:gd name="connsiteY17" fmla="*/ 104127 h 758435"/>
                <a:gd name="connsiteX18" fmla="*/ 413123 w 533368"/>
                <a:gd name="connsiteY18" fmla="*/ 84579 h 758435"/>
                <a:gd name="connsiteX19" fmla="*/ 346385 w 533368"/>
                <a:gd name="connsiteY19" fmla="*/ 23058 h 758435"/>
                <a:gd name="connsiteX20" fmla="*/ 246277 w 533368"/>
                <a:gd name="connsiteY20" fmla="*/ 60 h 758435"/>
                <a:gd name="connsiteX21" fmla="*/ 149046 w 533368"/>
                <a:gd name="connsiteY21" fmla="*/ 19608 h 758435"/>
                <a:gd name="connsiteX22" fmla="*/ 70226 w 533368"/>
                <a:gd name="connsiteY22" fmla="*/ 74804 h 758435"/>
                <a:gd name="connsiteX23" fmla="*/ 18446 w 533368"/>
                <a:gd name="connsiteY23" fmla="*/ 158174 h 758435"/>
                <a:gd name="connsiteX24" fmla="*/ 35 w 533368"/>
                <a:gd name="connsiteY24" fmla="*/ 262816 h 758435"/>
                <a:gd name="connsiteX25" fmla="*/ 32829 w 533368"/>
                <a:gd name="connsiteY25" fmla="*/ 397357 h 758435"/>
                <a:gd name="connsiteX26" fmla="*/ 120855 w 533368"/>
                <a:gd name="connsiteY26" fmla="*/ 491076 h 758435"/>
                <a:gd name="connsiteX27" fmla="*/ 130060 w 533368"/>
                <a:gd name="connsiteY27" fmla="*/ 175997 h 758435"/>
                <a:gd name="connsiteX28" fmla="*/ 186442 w 533368"/>
                <a:gd name="connsiteY28" fmla="*/ 117351 h 758435"/>
                <a:gd name="connsiteX29" fmla="*/ 350412 w 533368"/>
                <a:gd name="connsiteY29" fmla="*/ 117351 h 758435"/>
                <a:gd name="connsiteX30" fmla="*/ 406795 w 533368"/>
                <a:gd name="connsiteY30" fmla="*/ 175997 h 758435"/>
                <a:gd name="connsiteX31" fmla="*/ 427507 w 533368"/>
                <a:gd name="connsiteY31" fmla="*/ 262816 h 758435"/>
                <a:gd name="connsiteX32" fmla="*/ 406795 w 533368"/>
                <a:gd name="connsiteY32" fmla="*/ 348485 h 758435"/>
                <a:gd name="connsiteX33" fmla="*/ 350412 w 533368"/>
                <a:gd name="connsiteY33" fmla="*/ 407131 h 758435"/>
                <a:gd name="connsiteX34" fmla="*/ 186442 w 533368"/>
                <a:gd name="connsiteY34" fmla="*/ 407131 h 758435"/>
                <a:gd name="connsiteX35" fmla="*/ 130060 w 533368"/>
                <a:gd name="connsiteY35" fmla="*/ 348485 h 758435"/>
                <a:gd name="connsiteX36" fmla="*/ 109348 w 533368"/>
                <a:gd name="connsiteY36" fmla="*/ 262816 h 758435"/>
                <a:gd name="connsiteX37" fmla="*/ 130060 w 533368"/>
                <a:gd name="connsiteY37" fmla="*/ 175997 h 758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33368" h="758435">
                  <a:moveTo>
                    <a:pt x="120855" y="491076"/>
                  </a:moveTo>
                  <a:cubicBezTo>
                    <a:pt x="158539" y="514212"/>
                    <a:pt x="202034" y="526177"/>
                    <a:pt x="246277" y="525573"/>
                  </a:cubicBezTo>
                  <a:cubicBezTo>
                    <a:pt x="312958" y="528390"/>
                    <a:pt x="376302" y="496106"/>
                    <a:pt x="413123" y="440479"/>
                  </a:cubicBezTo>
                  <a:cubicBezTo>
                    <a:pt x="417669" y="434310"/>
                    <a:pt x="421753" y="427772"/>
                    <a:pt x="425205" y="420930"/>
                  </a:cubicBezTo>
                  <a:lnTo>
                    <a:pt x="425205" y="499125"/>
                  </a:lnTo>
                  <a:cubicBezTo>
                    <a:pt x="425205" y="535347"/>
                    <a:pt x="417726" y="565820"/>
                    <a:pt x="402192" y="589969"/>
                  </a:cubicBezTo>
                  <a:cubicBezTo>
                    <a:pt x="387809" y="614019"/>
                    <a:pt x="366579" y="633234"/>
                    <a:pt x="341207" y="645165"/>
                  </a:cubicBezTo>
                  <a:cubicBezTo>
                    <a:pt x="314972" y="657521"/>
                    <a:pt x="286263" y="663811"/>
                    <a:pt x="257209" y="663564"/>
                  </a:cubicBezTo>
                  <a:cubicBezTo>
                    <a:pt x="223494" y="663943"/>
                    <a:pt x="190297" y="655204"/>
                    <a:pt x="161128" y="638265"/>
                  </a:cubicBezTo>
                  <a:cubicBezTo>
                    <a:pt x="132247" y="620413"/>
                    <a:pt x="107968" y="595983"/>
                    <a:pt x="90362" y="566970"/>
                  </a:cubicBezTo>
                  <a:lnTo>
                    <a:pt x="15569" y="626766"/>
                  </a:lnTo>
                  <a:cubicBezTo>
                    <a:pt x="46925" y="684164"/>
                    <a:pt x="99970" y="726619"/>
                    <a:pt x="162854" y="744633"/>
                  </a:cubicBezTo>
                  <a:cubicBezTo>
                    <a:pt x="241099" y="767654"/>
                    <a:pt x="325040" y="761732"/>
                    <a:pt x="399315" y="727959"/>
                  </a:cubicBezTo>
                  <a:cubicBezTo>
                    <a:pt x="440049" y="708313"/>
                    <a:pt x="474051" y="677115"/>
                    <a:pt x="497122" y="638265"/>
                  </a:cubicBezTo>
                  <a:cubicBezTo>
                    <a:pt x="521286" y="598593"/>
                    <a:pt x="533368" y="550296"/>
                    <a:pt x="533368" y="493950"/>
                  </a:cubicBezTo>
                  <a:lnTo>
                    <a:pt x="533368" y="10984"/>
                  </a:lnTo>
                  <a:lnTo>
                    <a:pt x="425205" y="10984"/>
                  </a:lnTo>
                  <a:lnTo>
                    <a:pt x="425205" y="104127"/>
                  </a:lnTo>
                  <a:cubicBezTo>
                    <a:pt x="421753" y="97285"/>
                    <a:pt x="417669" y="90748"/>
                    <a:pt x="413123" y="84579"/>
                  </a:cubicBezTo>
                  <a:cubicBezTo>
                    <a:pt x="396036" y="59125"/>
                    <a:pt x="373138" y="38053"/>
                    <a:pt x="346385" y="23058"/>
                  </a:cubicBezTo>
                  <a:cubicBezTo>
                    <a:pt x="315490" y="7137"/>
                    <a:pt x="281027" y="-774"/>
                    <a:pt x="246277" y="60"/>
                  </a:cubicBezTo>
                  <a:cubicBezTo>
                    <a:pt x="212908" y="-21"/>
                    <a:pt x="179827" y="6631"/>
                    <a:pt x="149046" y="19608"/>
                  </a:cubicBezTo>
                  <a:cubicBezTo>
                    <a:pt x="119302" y="32453"/>
                    <a:pt x="92491" y="51237"/>
                    <a:pt x="70226" y="74804"/>
                  </a:cubicBezTo>
                  <a:cubicBezTo>
                    <a:pt x="47845" y="99079"/>
                    <a:pt x="30297" y="127367"/>
                    <a:pt x="18446" y="158174"/>
                  </a:cubicBezTo>
                  <a:cubicBezTo>
                    <a:pt x="6019" y="191648"/>
                    <a:pt x="-253" y="227106"/>
                    <a:pt x="35" y="262816"/>
                  </a:cubicBezTo>
                  <a:cubicBezTo>
                    <a:pt x="-713" y="309727"/>
                    <a:pt x="10564" y="356052"/>
                    <a:pt x="32829" y="397357"/>
                  </a:cubicBezTo>
                  <a:cubicBezTo>
                    <a:pt x="53541" y="435695"/>
                    <a:pt x="83861" y="467991"/>
                    <a:pt x="120855" y="491076"/>
                  </a:cubicBezTo>
                  <a:close/>
                  <a:moveTo>
                    <a:pt x="130060" y="175997"/>
                  </a:moveTo>
                  <a:cubicBezTo>
                    <a:pt x="143063" y="151619"/>
                    <a:pt x="162567" y="131317"/>
                    <a:pt x="186442" y="117351"/>
                  </a:cubicBezTo>
                  <a:cubicBezTo>
                    <a:pt x="237417" y="88995"/>
                    <a:pt x="299438" y="88995"/>
                    <a:pt x="350412" y="117351"/>
                  </a:cubicBezTo>
                  <a:cubicBezTo>
                    <a:pt x="374001" y="131634"/>
                    <a:pt x="393448" y="151855"/>
                    <a:pt x="406795" y="175997"/>
                  </a:cubicBezTo>
                  <a:cubicBezTo>
                    <a:pt x="421006" y="202704"/>
                    <a:pt x="428082" y="232585"/>
                    <a:pt x="427507" y="262816"/>
                  </a:cubicBezTo>
                  <a:cubicBezTo>
                    <a:pt x="428024" y="292674"/>
                    <a:pt x="420890" y="322164"/>
                    <a:pt x="406795" y="348485"/>
                  </a:cubicBezTo>
                  <a:cubicBezTo>
                    <a:pt x="393448" y="372628"/>
                    <a:pt x="374001" y="392849"/>
                    <a:pt x="350412" y="407131"/>
                  </a:cubicBezTo>
                  <a:cubicBezTo>
                    <a:pt x="299438" y="435488"/>
                    <a:pt x="237417" y="435488"/>
                    <a:pt x="186442" y="407131"/>
                  </a:cubicBezTo>
                  <a:cubicBezTo>
                    <a:pt x="162567" y="393166"/>
                    <a:pt x="143063" y="372864"/>
                    <a:pt x="130060" y="348485"/>
                  </a:cubicBezTo>
                  <a:cubicBezTo>
                    <a:pt x="115964" y="322164"/>
                    <a:pt x="108830" y="292674"/>
                    <a:pt x="109348" y="262816"/>
                  </a:cubicBezTo>
                  <a:cubicBezTo>
                    <a:pt x="108773" y="232585"/>
                    <a:pt x="115850" y="202704"/>
                    <a:pt x="130060" y="175997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 dirty="0"/>
            </a:p>
          </p:txBody>
        </p:sp>
        <p:sp>
          <p:nvSpPr>
            <p:cNvPr id="24" name="Forma libre 44">
              <a:extLst>
                <a:ext uri="{FF2B5EF4-FFF2-40B4-BE49-F238E27FC236}">
                  <a16:creationId xmlns:a16="http://schemas.microsoft.com/office/drawing/2014/main" id="{1ED083F1-14A6-17BD-3B3B-618D0E63F334}"/>
                </a:ext>
              </a:extLst>
            </p:cNvPr>
            <p:cNvSpPr/>
            <p:nvPr userDrawn="1"/>
          </p:nvSpPr>
          <p:spPr>
            <a:xfrm>
              <a:off x="8785282" y="5097036"/>
              <a:ext cx="552319" cy="734223"/>
            </a:xfrm>
            <a:custGeom>
              <a:avLst/>
              <a:gdLst>
                <a:gd name="connsiteX0" fmla="*/ 84574 w 552319"/>
                <a:gd name="connsiteY0" fmla="*/ 734224 h 734223"/>
                <a:gd name="connsiteX1" fmla="*/ 202517 w 552319"/>
                <a:gd name="connsiteY1" fmla="*/ 734224 h 734223"/>
                <a:gd name="connsiteX2" fmla="*/ 552319 w 552319"/>
                <a:gd name="connsiteY2" fmla="*/ 0 h 734223"/>
                <a:gd name="connsiteX3" fmla="*/ 434951 w 552319"/>
                <a:gd name="connsiteY3" fmla="*/ 0 h 734223"/>
                <a:gd name="connsiteX4" fmla="*/ 308378 w 552319"/>
                <a:gd name="connsiteY4" fmla="*/ 261607 h 734223"/>
                <a:gd name="connsiteX5" fmla="*/ 276735 w 552319"/>
                <a:gd name="connsiteY5" fmla="*/ 330027 h 734223"/>
                <a:gd name="connsiteX6" fmla="*/ 245091 w 552319"/>
                <a:gd name="connsiteY6" fmla="*/ 260457 h 734223"/>
                <a:gd name="connsiteX7" fmla="*/ 121970 w 552319"/>
                <a:gd name="connsiteY7" fmla="*/ 0 h 734223"/>
                <a:gd name="connsiteX8" fmla="*/ 0 w 552319"/>
                <a:gd name="connsiteY8" fmla="*/ 0 h 734223"/>
                <a:gd name="connsiteX9" fmla="*/ 220928 w 552319"/>
                <a:gd name="connsiteY9" fmla="*/ 449044 h 734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319" h="734223">
                  <a:moveTo>
                    <a:pt x="84574" y="734224"/>
                  </a:moveTo>
                  <a:lnTo>
                    <a:pt x="202517" y="734224"/>
                  </a:lnTo>
                  <a:lnTo>
                    <a:pt x="552319" y="0"/>
                  </a:lnTo>
                  <a:lnTo>
                    <a:pt x="434951" y="0"/>
                  </a:lnTo>
                  <a:lnTo>
                    <a:pt x="308378" y="261607"/>
                  </a:lnTo>
                  <a:cubicBezTo>
                    <a:pt x="300323" y="278281"/>
                    <a:pt x="289968" y="301279"/>
                    <a:pt x="276735" y="330027"/>
                  </a:cubicBezTo>
                  <a:lnTo>
                    <a:pt x="245091" y="260457"/>
                  </a:lnTo>
                  <a:lnTo>
                    <a:pt x="121970" y="0"/>
                  </a:lnTo>
                  <a:lnTo>
                    <a:pt x="0" y="0"/>
                  </a:lnTo>
                  <a:lnTo>
                    <a:pt x="220928" y="449044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 dirty="0"/>
            </a:p>
          </p:txBody>
        </p:sp>
        <p:sp>
          <p:nvSpPr>
            <p:cNvPr id="25" name="Forma libre 45">
              <a:extLst>
                <a:ext uri="{FF2B5EF4-FFF2-40B4-BE49-F238E27FC236}">
                  <a16:creationId xmlns:a16="http://schemas.microsoft.com/office/drawing/2014/main" id="{E20B3A21-A3AC-9BA9-EA20-22FC3DA963A7}"/>
                </a:ext>
              </a:extLst>
            </p:cNvPr>
            <p:cNvSpPr/>
            <p:nvPr userDrawn="1"/>
          </p:nvSpPr>
          <p:spPr>
            <a:xfrm>
              <a:off x="4699847" y="5777789"/>
              <a:ext cx="636317" cy="762971"/>
            </a:xfrm>
            <a:custGeom>
              <a:avLst/>
              <a:gdLst>
                <a:gd name="connsiteX0" fmla="*/ 524128 w 636317"/>
                <a:gd name="connsiteY0" fmla="*/ 475492 h 762971"/>
                <a:gd name="connsiteX1" fmla="*/ 524128 w 636317"/>
                <a:gd name="connsiteY1" fmla="*/ 573235 h 762971"/>
                <a:gd name="connsiteX2" fmla="*/ 466595 w 636317"/>
                <a:gd name="connsiteY2" fmla="*/ 493891 h 762971"/>
                <a:gd name="connsiteX3" fmla="*/ 101259 w 636317"/>
                <a:gd name="connsiteY3" fmla="*/ 0 h 762971"/>
                <a:gd name="connsiteX4" fmla="*/ 0 w 636317"/>
                <a:gd name="connsiteY4" fmla="*/ 0 h 762971"/>
                <a:gd name="connsiteX5" fmla="*/ 0 w 636317"/>
                <a:gd name="connsiteY5" fmla="*/ 762972 h 762971"/>
                <a:gd name="connsiteX6" fmla="*/ 112190 w 636317"/>
                <a:gd name="connsiteY6" fmla="*/ 762972 h 762971"/>
                <a:gd name="connsiteX7" fmla="*/ 112190 w 636317"/>
                <a:gd name="connsiteY7" fmla="*/ 189737 h 762971"/>
                <a:gd name="connsiteX8" fmla="*/ 169723 w 636317"/>
                <a:gd name="connsiteY8" fmla="*/ 269081 h 762971"/>
                <a:gd name="connsiteX9" fmla="*/ 535059 w 636317"/>
                <a:gd name="connsiteY9" fmla="*/ 762972 h 762971"/>
                <a:gd name="connsiteX10" fmla="*/ 636318 w 636317"/>
                <a:gd name="connsiteY10" fmla="*/ 762972 h 762971"/>
                <a:gd name="connsiteX11" fmla="*/ 636318 w 636317"/>
                <a:gd name="connsiteY11" fmla="*/ 0 h 762971"/>
                <a:gd name="connsiteX12" fmla="*/ 524128 w 636317"/>
                <a:gd name="connsiteY12" fmla="*/ 0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36317" h="762971">
                  <a:moveTo>
                    <a:pt x="524128" y="475492"/>
                  </a:moveTo>
                  <a:lnTo>
                    <a:pt x="524128" y="573235"/>
                  </a:lnTo>
                  <a:lnTo>
                    <a:pt x="466595" y="493891"/>
                  </a:lnTo>
                  <a:lnTo>
                    <a:pt x="101259" y="0"/>
                  </a:lnTo>
                  <a:lnTo>
                    <a:pt x="0" y="0"/>
                  </a:lnTo>
                  <a:lnTo>
                    <a:pt x="0" y="762972"/>
                  </a:lnTo>
                  <a:lnTo>
                    <a:pt x="112190" y="762972"/>
                  </a:lnTo>
                  <a:lnTo>
                    <a:pt x="112190" y="189737"/>
                  </a:lnTo>
                  <a:cubicBezTo>
                    <a:pt x="135778" y="223084"/>
                    <a:pt x="155340" y="249533"/>
                    <a:pt x="169723" y="269081"/>
                  </a:cubicBezTo>
                  <a:lnTo>
                    <a:pt x="535059" y="762972"/>
                  </a:lnTo>
                  <a:lnTo>
                    <a:pt x="636318" y="762972"/>
                  </a:lnTo>
                  <a:lnTo>
                    <a:pt x="636318" y="0"/>
                  </a:lnTo>
                  <a:lnTo>
                    <a:pt x="524128" y="0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 dirty="0"/>
            </a:p>
          </p:txBody>
        </p:sp>
        <p:sp>
          <p:nvSpPr>
            <p:cNvPr id="37" name="Forma libre 46">
              <a:extLst>
                <a:ext uri="{FF2B5EF4-FFF2-40B4-BE49-F238E27FC236}">
                  <a16:creationId xmlns:a16="http://schemas.microsoft.com/office/drawing/2014/main" id="{657E4938-A514-B1DD-5989-7521824BF541}"/>
                </a:ext>
              </a:extLst>
            </p:cNvPr>
            <p:cNvSpPr/>
            <p:nvPr userDrawn="1"/>
          </p:nvSpPr>
          <p:spPr>
            <a:xfrm>
              <a:off x="5423005" y="5976119"/>
              <a:ext cx="521901" cy="576752"/>
            </a:xfrm>
            <a:custGeom>
              <a:avLst/>
              <a:gdLst>
                <a:gd name="connsiteX0" fmla="*/ 397590 w 521901"/>
                <a:gd name="connsiteY0" fmla="*/ 35678 h 576752"/>
                <a:gd name="connsiteX1" fmla="*/ 265838 w 521901"/>
                <a:gd name="connsiteY1" fmla="*/ 31 h 576752"/>
                <a:gd name="connsiteX2" fmla="*/ 158251 w 521901"/>
                <a:gd name="connsiteY2" fmla="*/ 20154 h 576752"/>
                <a:gd name="connsiteX3" fmla="*/ 74253 w 521901"/>
                <a:gd name="connsiteY3" fmla="*/ 78800 h 576752"/>
                <a:gd name="connsiteX4" fmla="*/ 19021 w 521901"/>
                <a:gd name="connsiteY4" fmla="*/ 169644 h 576752"/>
                <a:gd name="connsiteX5" fmla="*/ 35 w 521901"/>
                <a:gd name="connsiteY5" fmla="*/ 288086 h 576752"/>
                <a:gd name="connsiteX6" fmla="*/ 34555 w 521901"/>
                <a:gd name="connsiteY6" fmla="*/ 438725 h 576752"/>
                <a:gd name="connsiteX7" fmla="*/ 130635 w 521901"/>
                <a:gd name="connsiteY7" fmla="*/ 539918 h 576752"/>
                <a:gd name="connsiteX8" fmla="*/ 271592 w 521901"/>
                <a:gd name="connsiteY8" fmla="*/ 576715 h 576752"/>
                <a:gd name="connsiteX9" fmla="*/ 364796 w 521901"/>
                <a:gd name="connsiteY9" fmla="*/ 562916 h 576752"/>
                <a:gd name="connsiteX10" fmla="*/ 447644 w 521901"/>
                <a:gd name="connsiteY10" fmla="*/ 518070 h 576752"/>
                <a:gd name="connsiteX11" fmla="*/ 512081 w 521901"/>
                <a:gd name="connsiteY11" fmla="*/ 438150 h 576752"/>
                <a:gd name="connsiteX12" fmla="*/ 429233 w 521901"/>
                <a:gd name="connsiteY12" fmla="*/ 386979 h 576752"/>
                <a:gd name="connsiteX13" fmla="*/ 387809 w 521901"/>
                <a:gd name="connsiteY13" fmla="*/ 442175 h 576752"/>
                <a:gd name="connsiteX14" fmla="*/ 334303 w 521901"/>
                <a:gd name="connsiteY14" fmla="*/ 472648 h 576752"/>
                <a:gd name="connsiteX15" fmla="*/ 271592 w 521901"/>
                <a:gd name="connsiteY15" fmla="*/ 481847 h 576752"/>
                <a:gd name="connsiteX16" fmla="*/ 187593 w 521901"/>
                <a:gd name="connsiteY16" fmla="*/ 459999 h 576752"/>
                <a:gd name="connsiteX17" fmla="*/ 128909 w 521901"/>
                <a:gd name="connsiteY17" fmla="*/ 395028 h 576752"/>
                <a:gd name="connsiteX18" fmla="*/ 108773 w 521901"/>
                <a:gd name="connsiteY18" fmla="*/ 312809 h 576752"/>
                <a:gd name="connsiteX19" fmla="*/ 520711 w 521901"/>
                <a:gd name="connsiteY19" fmla="*/ 312809 h 576752"/>
                <a:gd name="connsiteX20" fmla="*/ 521861 w 521901"/>
                <a:gd name="connsiteY20" fmla="*/ 297860 h 576752"/>
                <a:gd name="connsiteX21" fmla="*/ 521861 w 521901"/>
                <a:gd name="connsiteY21" fmla="*/ 283486 h 576752"/>
                <a:gd name="connsiteX22" fmla="*/ 489067 w 521901"/>
                <a:gd name="connsiteY22" fmla="*/ 134571 h 576752"/>
                <a:gd name="connsiteX23" fmla="*/ 397590 w 521901"/>
                <a:gd name="connsiteY23" fmla="*/ 35678 h 576752"/>
                <a:gd name="connsiteX24" fmla="*/ 149621 w 521901"/>
                <a:gd name="connsiteY24" fmla="*/ 141471 h 576752"/>
                <a:gd name="connsiteX25" fmla="*/ 199675 w 521901"/>
                <a:gd name="connsiteY25" fmla="*/ 102948 h 576752"/>
                <a:gd name="connsiteX26" fmla="*/ 264688 w 521901"/>
                <a:gd name="connsiteY26" fmla="*/ 90874 h 576752"/>
                <a:gd name="connsiteX27" fmla="*/ 372275 w 521901"/>
                <a:gd name="connsiteY27" fmla="*/ 138596 h 576752"/>
                <a:gd name="connsiteX28" fmla="*/ 410822 w 521901"/>
                <a:gd name="connsiteY28" fmla="*/ 233464 h 576752"/>
                <a:gd name="connsiteX29" fmla="*/ 112225 w 521901"/>
                <a:gd name="connsiteY29" fmla="*/ 233464 h 576752"/>
                <a:gd name="connsiteX30" fmla="*/ 118553 w 521901"/>
                <a:gd name="connsiteY30" fmla="*/ 203566 h 576752"/>
                <a:gd name="connsiteX31" fmla="*/ 149621 w 521901"/>
                <a:gd name="connsiteY31" fmla="*/ 141471 h 576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21901" h="576752">
                  <a:moveTo>
                    <a:pt x="397590" y="35678"/>
                  </a:moveTo>
                  <a:cubicBezTo>
                    <a:pt x="357898" y="11656"/>
                    <a:pt x="312233" y="-700"/>
                    <a:pt x="265838" y="31"/>
                  </a:cubicBezTo>
                  <a:cubicBezTo>
                    <a:pt x="229011" y="-291"/>
                    <a:pt x="192472" y="6545"/>
                    <a:pt x="158251" y="20154"/>
                  </a:cubicBezTo>
                  <a:cubicBezTo>
                    <a:pt x="126447" y="33602"/>
                    <a:pt x="97830" y="53582"/>
                    <a:pt x="74253" y="78800"/>
                  </a:cubicBezTo>
                  <a:cubicBezTo>
                    <a:pt x="49669" y="104874"/>
                    <a:pt x="30850" y="135825"/>
                    <a:pt x="19021" y="169644"/>
                  </a:cubicBezTo>
                  <a:cubicBezTo>
                    <a:pt x="5886" y="207729"/>
                    <a:pt x="-535" y="247804"/>
                    <a:pt x="35" y="288086"/>
                  </a:cubicBezTo>
                  <a:cubicBezTo>
                    <a:pt x="35" y="345007"/>
                    <a:pt x="11541" y="395603"/>
                    <a:pt x="34555" y="438725"/>
                  </a:cubicBezTo>
                  <a:cubicBezTo>
                    <a:pt x="56682" y="480628"/>
                    <a:pt x="89925" y="515638"/>
                    <a:pt x="130635" y="539918"/>
                  </a:cubicBezTo>
                  <a:cubicBezTo>
                    <a:pt x="173377" y="564814"/>
                    <a:pt x="222125" y="577538"/>
                    <a:pt x="271592" y="576715"/>
                  </a:cubicBezTo>
                  <a:cubicBezTo>
                    <a:pt x="303172" y="576721"/>
                    <a:pt x="334574" y="572070"/>
                    <a:pt x="364796" y="562916"/>
                  </a:cubicBezTo>
                  <a:cubicBezTo>
                    <a:pt x="395075" y="553516"/>
                    <a:pt x="423221" y="538279"/>
                    <a:pt x="447644" y="518070"/>
                  </a:cubicBezTo>
                  <a:cubicBezTo>
                    <a:pt x="473982" y="495738"/>
                    <a:pt x="495851" y="468623"/>
                    <a:pt x="512081" y="438150"/>
                  </a:cubicBezTo>
                  <a:lnTo>
                    <a:pt x="429233" y="386979"/>
                  </a:lnTo>
                  <a:cubicBezTo>
                    <a:pt x="418952" y="407775"/>
                    <a:pt x="404908" y="426490"/>
                    <a:pt x="387809" y="442175"/>
                  </a:cubicBezTo>
                  <a:cubicBezTo>
                    <a:pt x="372350" y="456031"/>
                    <a:pt x="354112" y="466421"/>
                    <a:pt x="334303" y="472648"/>
                  </a:cubicBezTo>
                  <a:cubicBezTo>
                    <a:pt x="313954" y="478719"/>
                    <a:pt x="292828" y="481818"/>
                    <a:pt x="271592" y="481847"/>
                  </a:cubicBezTo>
                  <a:cubicBezTo>
                    <a:pt x="242135" y="482267"/>
                    <a:pt x="213109" y="474718"/>
                    <a:pt x="187593" y="459999"/>
                  </a:cubicBezTo>
                  <a:cubicBezTo>
                    <a:pt x="162031" y="444624"/>
                    <a:pt x="141607" y="422011"/>
                    <a:pt x="128909" y="395028"/>
                  </a:cubicBezTo>
                  <a:cubicBezTo>
                    <a:pt x="117104" y="369126"/>
                    <a:pt x="110269" y="341235"/>
                    <a:pt x="108773" y="312809"/>
                  </a:cubicBezTo>
                  <a:lnTo>
                    <a:pt x="520711" y="312809"/>
                  </a:lnTo>
                  <a:cubicBezTo>
                    <a:pt x="521649" y="307881"/>
                    <a:pt x="522034" y="302868"/>
                    <a:pt x="521861" y="297860"/>
                  </a:cubicBezTo>
                  <a:lnTo>
                    <a:pt x="521861" y="283486"/>
                  </a:lnTo>
                  <a:cubicBezTo>
                    <a:pt x="521861" y="226565"/>
                    <a:pt x="510930" y="177118"/>
                    <a:pt x="489067" y="134571"/>
                  </a:cubicBezTo>
                  <a:cubicBezTo>
                    <a:pt x="468223" y="93853"/>
                    <a:pt x="436574" y="59642"/>
                    <a:pt x="397590" y="35678"/>
                  </a:cubicBezTo>
                  <a:close/>
                  <a:moveTo>
                    <a:pt x="149621" y="141471"/>
                  </a:moveTo>
                  <a:cubicBezTo>
                    <a:pt x="162779" y="124607"/>
                    <a:pt x="179999" y="111354"/>
                    <a:pt x="199675" y="102948"/>
                  </a:cubicBezTo>
                  <a:cubicBezTo>
                    <a:pt x="220347" y="94704"/>
                    <a:pt x="242434" y="90598"/>
                    <a:pt x="264688" y="90874"/>
                  </a:cubicBezTo>
                  <a:cubicBezTo>
                    <a:pt x="305945" y="89615"/>
                    <a:pt x="345533" y="107174"/>
                    <a:pt x="372275" y="138596"/>
                  </a:cubicBezTo>
                  <a:cubicBezTo>
                    <a:pt x="392412" y="161594"/>
                    <a:pt x="405069" y="193217"/>
                    <a:pt x="410822" y="233464"/>
                  </a:cubicBezTo>
                  <a:lnTo>
                    <a:pt x="112225" y="233464"/>
                  </a:lnTo>
                  <a:cubicBezTo>
                    <a:pt x="113606" y="223356"/>
                    <a:pt x="115717" y="213364"/>
                    <a:pt x="118553" y="203566"/>
                  </a:cubicBezTo>
                  <a:cubicBezTo>
                    <a:pt x="124899" y="181097"/>
                    <a:pt x="135439" y="160025"/>
                    <a:pt x="149621" y="141471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 dirty="0"/>
            </a:p>
          </p:txBody>
        </p:sp>
        <p:sp>
          <p:nvSpPr>
            <p:cNvPr id="38" name="Forma libre 47">
              <a:extLst>
                <a:ext uri="{FF2B5EF4-FFF2-40B4-BE49-F238E27FC236}">
                  <a16:creationId xmlns:a16="http://schemas.microsoft.com/office/drawing/2014/main" id="{D5C440AB-E088-2C4F-706E-D19280A087C2}"/>
                </a:ext>
              </a:extLst>
            </p:cNvPr>
            <p:cNvSpPr/>
            <p:nvPr userDrawn="1"/>
          </p:nvSpPr>
          <p:spPr>
            <a:xfrm>
              <a:off x="5948318" y="5805387"/>
              <a:ext cx="337719" cy="735373"/>
            </a:xfrm>
            <a:custGeom>
              <a:avLst/>
              <a:gdLst>
                <a:gd name="connsiteX0" fmla="*/ 209996 w 337719"/>
                <a:gd name="connsiteY0" fmla="*/ 0 h 735373"/>
                <a:gd name="connsiteX1" fmla="*/ 102409 w 337719"/>
                <a:gd name="connsiteY1" fmla="*/ 64971 h 735373"/>
                <a:gd name="connsiteX2" fmla="*/ 102409 w 337719"/>
                <a:gd name="connsiteY2" fmla="*/ 181687 h 735373"/>
                <a:gd name="connsiteX3" fmla="*/ 0 w 337719"/>
                <a:gd name="connsiteY3" fmla="*/ 181687 h 735373"/>
                <a:gd name="connsiteX4" fmla="*/ 0 w 337719"/>
                <a:gd name="connsiteY4" fmla="*/ 271381 h 735373"/>
                <a:gd name="connsiteX5" fmla="*/ 102409 w 337719"/>
                <a:gd name="connsiteY5" fmla="*/ 271381 h 735373"/>
                <a:gd name="connsiteX6" fmla="*/ 102409 w 337719"/>
                <a:gd name="connsiteY6" fmla="*/ 564036 h 735373"/>
                <a:gd name="connsiteX7" fmla="*/ 121395 w 337719"/>
                <a:gd name="connsiteY7" fmla="*/ 653730 h 735373"/>
                <a:gd name="connsiteX8" fmla="*/ 177777 w 337719"/>
                <a:gd name="connsiteY8" fmla="*/ 714100 h 735373"/>
                <a:gd name="connsiteX9" fmla="*/ 269255 w 337719"/>
                <a:gd name="connsiteY9" fmla="*/ 735374 h 735373"/>
                <a:gd name="connsiteX10" fmla="*/ 337720 w 337719"/>
                <a:gd name="connsiteY10" fmla="*/ 735374 h 735373"/>
                <a:gd name="connsiteX11" fmla="*/ 337720 w 337719"/>
                <a:gd name="connsiteY11" fmla="*/ 641655 h 735373"/>
                <a:gd name="connsiteX12" fmla="*/ 281337 w 337719"/>
                <a:gd name="connsiteY12" fmla="*/ 641655 h 735373"/>
                <a:gd name="connsiteX13" fmla="*/ 227256 w 337719"/>
                <a:gd name="connsiteY13" fmla="*/ 619807 h 735373"/>
                <a:gd name="connsiteX14" fmla="*/ 209996 w 337719"/>
                <a:gd name="connsiteY14" fmla="*/ 556561 h 735373"/>
                <a:gd name="connsiteX15" fmla="*/ 209996 w 337719"/>
                <a:gd name="connsiteY15" fmla="*/ 271381 h 735373"/>
                <a:gd name="connsiteX16" fmla="*/ 337720 w 337719"/>
                <a:gd name="connsiteY16" fmla="*/ 271381 h 735373"/>
                <a:gd name="connsiteX17" fmla="*/ 337720 w 337719"/>
                <a:gd name="connsiteY17" fmla="*/ 181687 h 735373"/>
                <a:gd name="connsiteX18" fmla="*/ 209996 w 337719"/>
                <a:gd name="connsiteY18" fmla="*/ 181687 h 73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37719" h="735373">
                  <a:moveTo>
                    <a:pt x="209996" y="0"/>
                  </a:moveTo>
                  <a:lnTo>
                    <a:pt x="102409" y="64971"/>
                  </a:lnTo>
                  <a:lnTo>
                    <a:pt x="102409" y="181687"/>
                  </a:lnTo>
                  <a:lnTo>
                    <a:pt x="0" y="181687"/>
                  </a:lnTo>
                  <a:lnTo>
                    <a:pt x="0" y="271381"/>
                  </a:lnTo>
                  <a:lnTo>
                    <a:pt x="102409" y="271381"/>
                  </a:lnTo>
                  <a:lnTo>
                    <a:pt x="102409" y="564036"/>
                  </a:lnTo>
                  <a:cubicBezTo>
                    <a:pt x="101891" y="594980"/>
                    <a:pt x="108381" y="625643"/>
                    <a:pt x="121395" y="653730"/>
                  </a:cubicBezTo>
                  <a:cubicBezTo>
                    <a:pt x="133672" y="679074"/>
                    <a:pt x="153326" y="700112"/>
                    <a:pt x="177777" y="714100"/>
                  </a:cubicBezTo>
                  <a:cubicBezTo>
                    <a:pt x="201942" y="727899"/>
                    <a:pt x="232434" y="735374"/>
                    <a:pt x="269255" y="735374"/>
                  </a:cubicBezTo>
                  <a:lnTo>
                    <a:pt x="337720" y="735374"/>
                  </a:lnTo>
                  <a:lnTo>
                    <a:pt x="337720" y="641655"/>
                  </a:lnTo>
                  <a:lnTo>
                    <a:pt x="281337" y="641655"/>
                  </a:lnTo>
                  <a:cubicBezTo>
                    <a:pt x="256598" y="641655"/>
                    <a:pt x="238187" y="634181"/>
                    <a:pt x="227256" y="619807"/>
                  </a:cubicBezTo>
                  <a:cubicBezTo>
                    <a:pt x="216325" y="605433"/>
                    <a:pt x="209996" y="584159"/>
                    <a:pt x="209996" y="556561"/>
                  </a:cubicBezTo>
                  <a:lnTo>
                    <a:pt x="209996" y="271381"/>
                  </a:lnTo>
                  <a:lnTo>
                    <a:pt x="337720" y="271381"/>
                  </a:lnTo>
                  <a:lnTo>
                    <a:pt x="337720" y="181687"/>
                  </a:lnTo>
                  <a:lnTo>
                    <a:pt x="209996" y="181687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 dirty="0"/>
            </a:p>
          </p:txBody>
        </p:sp>
        <p:sp>
          <p:nvSpPr>
            <p:cNvPr id="43" name="Forma libre 48">
              <a:extLst>
                <a:ext uri="{FF2B5EF4-FFF2-40B4-BE49-F238E27FC236}">
                  <a16:creationId xmlns:a16="http://schemas.microsoft.com/office/drawing/2014/main" id="{BB3DDC3C-CB5A-519D-0DB0-148D751796A7}"/>
                </a:ext>
              </a:extLst>
            </p:cNvPr>
            <p:cNvSpPr/>
            <p:nvPr userDrawn="1"/>
          </p:nvSpPr>
          <p:spPr>
            <a:xfrm>
              <a:off x="6318257" y="5987074"/>
              <a:ext cx="802588" cy="553686"/>
            </a:xfrm>
            <a:custGeom>
              <a:avLst/>
              <a:gdLst>
                <a:gd name="connsiteX0" fmla="*/ 602948 w 802588"/>
                <a:gd name="connsiteY0" fmla="*/ 297829 h 553686"/>
                <a:gd name="connsiteX1" fmla="*/ 589140 w 802588"/>
                <a:gd name="connsiteY1" fmla="*/ 344976 h 553686"/>
                <a:gd name="connsiteX2" fmla="*/ 574757 w 802588"/>
                <a:gd name="connsiteY2" fmla="*/ 396722 h 553686"/>
                <a:gd name="connsiteX3" fmla="*/ 543114 w 802588"/>
                <a:gd name="connsiteY3" fmla="*/ 298404 h 553686"/>
                <a:gd name="connsiteX4" fmla="*/ 448184 w 802588"/>
                <a:gd name="connsiteY4" fmla="*/ 0 h 553686"/>
                <a:gd name="connsiteX5" fmla="*/ 355555 w 802588"/>
                <a:gd name="connsiteY5" fmla="*/ 0 h 553686"/>
                <a:gd name="connsiteX6" fmla="*/ 261776 w 802588"/>
                <a:gd name="connsiteY6" fmla="*/ 297829 h 553686"/>
                <a:gd name="connsiteX7" fmla="*/ 247393 w 802588"/>
                <a:gd name="connsiteY7" fmla="*/ 346126 h 553686"/>
                <a:gd name="connsiteX8" fmla="*/ 231284 w 802588"/>
                <a:gd name="connsiteY8" fmla="*/ 397872 h 553686"/>
                <a:gd name="connsiteX9" fmla="*/ 216325 w 802588"/>
                <a:gd name="connsiteY9" fmla="*/ 346126 h 553686"/>
                <a:gd name="connsiteX10" fmla="*/ 201942 w 802588"/>
                <a:gd name="connsiteY10" fmla="*/ 297829 h 553686"/>
                <a:gd name="connsiteX11" fmla="*/ 113916 w 802588"/>
                <a:gd name="connsiteY11" fmla="*/ 0 h 553686"/>
                <a:gd name="connsiteX12" fmla="*/ 0 w 802588"/>
                <a:gd name="connsiteY12" fmla="*/ 0 h 553686"/>
                <a:gd name="connsiteX13" fmla="*/ 176052 w 802588"/>
                <a:gd name="connsiteY13" fmla="*/ 553686 h 553686"/>
                <a:gd name="connsiteX14" fmla="*/ 277310 w 802588"/>
                <a:gd name="connsiteY14" fmla="*/ 553686 h 553686"/>
                <a:gd name="connsiteX15" fmla="*/ 371089 w 802588"/>
                <a:gd name="connsiteY15" fmla="*/ 256432 h 553686"/>
                <a:gd name="connsiteX16" fmla="*/ 400431 w 802588"/>
                <a:gd name="connsiteY16" fmla="*/ 159264 h 553686"/>
                <a:gd name="connsiteX17" fmla="*/ 432074 w 802588"/>
                <a:gd name="connsiteY17" fmla="*/ 256432 h 553686"/>
                <a:gd name="connsiteX18" fmla="*/ 525854 w 802588"/>
                <a:gd name="connsiteY18" fmla="*/ 553686 h 553686"/>
                <a:gd name="connsiteX19" fmla="*/ 628263 w 802588"/>
                <a:gd name="connsiteY19" fmla="*/ 553686 h 553686"/>
                <a:gd name="connsiteX20" fmla="*/ 802589 w 802588"/>
                <a:gd name="connsiteY20" fmla="*/ 0 h 553686"/>
                <a:gd name="connsiteX21" fmla="*/ 691550 w 802588"/>
                <a:gd name="connsiteY21" fmla="*/ 0 h 553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02588" h="553686">
                  <a:moveTo>
                    <a:pt x="602948" y="297829"/>
                  </a:moveTo>
                  <a:cubicBezTo>
                    <a:pt x="597770" y="313353"/>
                    <a:pt x="593168" y="329452"/>
                    <a:pt x="589140" y="344976"/>
                  </a:cubicBezTo>
                  <a:cubicBezTo>
                    <a:pt x="585113" y="360500"/>
                    <a:pt x="579935" y="377749"/>
                    <a:pt x="574757" y="396722"/>
                  </a:cubicBezTo>
                  <a:lnTo>
                    <a:pt x="543114" y="298404"/>
                  </a:lnTo>
                  <a:lnTo>
                    <a:pt x="448184" y="0"/>
                  </a:lnTo>
                  <a:lnTo>
                    <a:pt x="355555" y="0"/>
                  </a:lnTo>
                  <a:lnTo>
                    <a:pt x="261776" y="297829"/>
                  </a:lnTo>
                  <a:cubicBezTo>
                    <a:pt x="256598" y="314503"/>
                    <a:pt x="251995" y="330602"/>
                    <a:pt x="247393" y="346126"/>
                  </a:cubicBezTo>
                  <a:cubicBezTo>
                    <a:pt x="242790" y="361650"/>
                    <a:pt x="237037" y="378899"/>
                    <a:pt x="231284" y="397872"/>
                  </a:cubicBezTo>
                  <a:cubicBezTo>
                    <a:pt x="225530" y="378899"/>
                    <a:pt x="220352" y="361650"/>
                    <a:pt x="216325" y="346126"/>
                  </a:cubicBezTo>
                  <a:cubicBezTo>
                    <a:pt x="212297" y="330602"/>
                    <a:pt x="207120" y="314503"/>
                    <a:pt x="201942" y="297829"/>
                  </a:cubicBezTo>
                  <a:lnTo>
                    <a:pt x="113916" y="0"/>
                  </a:lnTo>
                  <a:lnTo>
                    <a:pt x="0" y="0"/>
                  </a:lnTo>
                  <a:lnTo>
                    <a:pt x="176052" y="553686"/>
                  </a:lnTo>
                  <a:lnTo>
                    <a:pt x="277310" y="553686"/>
                  </a:lnTo>
                  <a:lnTo>
                    <a:pt x="371089" y="256432"/>
                  </a:lnTo>
                  <a:cubicBezTo>
                    <a:pt x="379144" y="232284"/>
                    <a:pt x="388925" y="200086"/>
                    <a:pt x="400431" y="159264"/>
                  </a:cubicBezTo>
                  <a:cubicBezTo>
                    <a:pt x="414239" y="200086"/>
                    <a:pt x="424595" y="232284"/>
                    <a:pt x="432074" y="256432"/>
                  </a:cubicBezTo>
                  <a:lnTo>
                    <a:pt x="525854" y="553686"/>
                  </a:lnTo>
                  <a:lnTo>
                    <a:pt x="628263" y="553686"/>
                  </a:lnTo>
                  <a:lnTo>
                    <a:pt x="802589" y="0"/>
                  </a:lnTo>
                  <a:lnTo>
                    <a:pt x="691550" y="0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 dirty="0"/>
            </a:p>
          </p:txBody>
        </p:sp>
        <p:sp>
          <p:nvSpPr>
            <p:cNvPr id="44" name="Forma libre 49">
              <a:extLst>
                <a:ext uri="{FF2B5EF4-FFF2-40B4-BE49-F238E27FC236}">
                  <a16:creationId xmlns:a16="http://schemas.microsoft.com/office/drawing/2014/main" id="{7C050F6C-3E69-43EE-48F5-E5BC0C972184}"/>
                </a:ext>
              </a:extLst>
            </p:cNvPr>
            <p:cNvSpPr/>
            <p:nvPr userDrawn="1"/>
          </p:nvSpPr>
          <p:spPr>
            <a:xfrm>
              <a:off x="7121367" y="5976093"/>
              <a:ext cx="561603" cy="576767"/>
            </a:xfrm>
            <a:custGeom>
              <a:avLst/>
              <a:gdLst>
                <a:gd name="connsiteX0" fmla="*/ 425224 w 561603"/>
                <a:gd name="connsiteY0" fmla="*/ 36279 h 576767"/>
                <a:gd name="connsiteX1" fmla="*/ 280240 w 561603"/>
                <a:gd name="connsiteY1" fmla="*/ 57 h 576767"/>
                <a:gd name="connsiteX2" fmla="*/ 169201 w 561603"/>
                <a:gd name="connsiteY2" fmla="*/ 20755 h 576767"/>
                <a:gd name="connsiteX3" fmla="*/ 79449 w 561603"/>
                <a:gd name="connsiteY3" fmla="*/ 80551 h 576767"/>
                <a:gd name="connsiteX4" fmla="*/ 20766 w 561603"/>
                <a:gd name="connsiteY4" fmla="*/ 171970 h 576767"/>
                <a:gd name="connsiteX5" fmla="*/ 53 w 561603"/>
                <a:gd name="connsiteY5" fmla="*/ 288112 h 576767"/>
                <a:gd name="connsiteX6" fmla="*/ 36299 w 561603"/>
                <a:gd name="connsiteY6" fmla="*/ 438176 h 576767"/>
                <a:gd name="connsiteX7" fmla="*/ 136982 w 561603"/>
                <a:gd name="connsiteY7" fmla="*/ 539944 h 576767"/>
                <a:gd name="connsiteX8" fmla="*/ 281391 w 561603"/>
                <a:gd name="connsiteY8" fmla="*/ 576742 h 576767"/>
                <a:gd name="connsiteX9" fmla="*/ 392430 w 561603"/>
                <a:gd name="connsiteY9" fmla="*/ 555468 h 576767"/>
                <a:gd name="connsiteX10" fmla="*/ 481607 w 561603"/>
                <a:gd name="connsiteY10" fmla="*/ 495672 h 576767"/>
                <a:gd name="connsiteX11" fmla="*/ 540866 w 561603"/>
                <a:gd name="connsiteY11" fmla="*/ 404829 h 576767"/>
                <a:gd name="connsiteX12" fmla="*/ 561578 w 561603"/>
                <a:gd name="connsiteY12" fmla="*/ 288112 h 576767"/>
                <a:gd name="connsiteX13" fmla="*/ 524757 w 561603"/>
                <a:gd name="connsiteY13" fmla="*/ 136897 h 576767"/>
                <a:gd name="connsiteX14" fmla="*/ 425224 w 561603"/>
                <a:gd name="connsiteY14" fmla="*/ 36279 h 576767"/>
                <a:gd name="connsiteX15" fmla="*/ 439607 w 561603"/>
                <a:gd name="connsiteY15" fmla="*/ 368606 h 576767"/>
                <a:gd name="connsiteX16" fmla="*/ 403362 w 561603"/>
                <a:gd name="connsiteY16" fmla="*/ 428977 h 576767"/>
                <a:gd name="connsiteX17" fmla="*/ 348705 w 561603"/>
                <a:gd name="connsiteY17" fmla="*/ 466349 h 576767"/>
                <a:gd name="connsiteX18" fmla="*/ 280240 w 561603"/>
                <a:gd name="connsiteY18" fmla="*/ 479574 h 576767"/>
                <a:gd name="connsiteX19" fmla="*/ 193365 w 561603"/>
                <a:gd name="connsiteY19" fmla="*/ 456575 h 576767"/>
                <a:gd name="connsiteX20" fmla="*/ 132380 w 561603"/>
                <a:gd name="connsiteY20" fmla="*/ 391030 h 576767"/>
                <a:gd name="connsiteX21" fmla="*/ 109942 w 561603"/>
                <a:gd name="connsiteY21" fmla="*/ 288112 h 576767"/>
                <a:gd name="connsiteX22" fmla="*/ 122599 w 561603"/>
                <a:gd name="connsiteY22" fmla="*/ 207042 h 576767"/>
                <a:gd name="connsiteX23" fmla="*/ 158270 w 561603"/>
                <a:gd name="connsiteY23" fmla="*/ 147247 h 576767"/>
                <a:gd name="connsiteX24" fmla="*/ 212351 w 561603"/>
                <a:gd name="connsiteY24" fmla="*/ 109874 h 576767"/>
                <a:gd name="connsiteX25" fmla="*/ 280240 w 561603"/>
                <a:gd name="connsiteY25" fmla="*/ 97225 h 576767"/>
                <a:gd name="connsiteX26" fmla="*/ 368842 w 561603"/>
                <a:gd name="connsiteY26" fmla="*/ 120223 h 576767"/>
                <a:gd name="connsiteX27" fmla="*/ 429827 w 561603"/>
                <a:gd name="connsiteY27" fmla="*/ 185194 h 576767"/>
                <a:gd name="connsiteX28" fmla="*/ 452265 w 561603"/>
                <a:gd name="connsiteY28" fmla="*/ 288112 h 576767"/>
                <a:gd name="connsiteX29" fmla="*/ 439607 w 561603"/>
                <a:gd name="connsiteY29" fmla="*/ 368606 h 576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61603" h="576767">
                  <a:moveTo>
                    <a:pt x="425224" y="36279"/>
                  </a:moveTo>
                  <a:cubicBezTo>
                    <a:pt x="380975" y="11550"/>
                    <a:pt x="330927" y="-955"/>
                    <a:pt x="280240" y="57"/>
                  </a:cubicBezTo>
                  <a:cubicBezTo>
                    <a:pt x="242228" y="-357"/>
                    <a:pt x="204509" y="6675"/>
                    <a:pt x="169201" y="20755"/>
                  </a:cubicBezTo>
                  <a:cubicBezTo>
                    <a:pt x="135487" y="34301"/>
                    <a:pt x="104931" y="54661"/>
                    <a:pt x="79449" y="80551"/>
                  </a:cubicBezTo>
                  <a:cubicBezTo>
                    <a:pt x="53674" y="106562"/>
                    <a:pt x="33682" y="137714"/>
                    <a:pt x="20766" y="171970"/>
                  </a:cubicBezTo>
                  <a:cubicBezTo>
                    <a:pt x="6578" y="209026"/>
                    <a:pt x="-447" y="248440"/>
                    <a:pt x="53" y="288112"/>
                  </a:cubicBezTo>
                  <a:cubicBezTo>
                    <a:pt x="-925" y="340410"/>
                    <a:pt x="11554" y="392082"/>
                    <a:pt x="36299" y="438176"/>
                  </a:cubicBezTo>
                  <a:cubicBezTo>
                    <a:pt x="59819" y="480735"/>
                    <a:pt x="94667" y="515963"/>
                    <a:pt x="136982" y="539944"/>
                  </a:cubicBezTo>
                  <a:cubicBezTo>
                    <a:pt x="181030" y="564725"/>
                    <a:pt x="230848" y="577420"/>
                    <a:pt x="281391" y="576742"/>
                  </a:cubicBezTo>
                  <a:cubicBezTo>
                    <a:pt x="319432" y="576914"/>
                    <a:pt x="357145" y="569687"/>
                    <a:pt x="392430" y="555468"/>
                  </a:cubicBezTo>
                  <a:cubicBezTo>
                    <a:pt x="425857" y="541692"/>
                    <a:pt x="456183" y="521362"/>
                    <a:pt x="481607" y="495672"/>
                  </a:cubicBezTo>
                  <a:cubicBezTo>
                    <a:pt x="507612" y="469960"/>
                    <a:pt x="527817" y="438987"/>
                    <a:pt x="540866" y="404829"/>
                  </a:cubicBezTo>
                  <a:cubicBezTo>
                    <a:pt x="555059" y="367571"/>
                    <a:pt x="562084" y="327974"/>
                    <a:pt x="561578" y="288112"/>
                  </a:cubicBezTo>
                  <a:cubicBezTo>
                    <a:pt x="561578" y="230616"/>
                    <a:pt x="549496" y="180019"/>
                    <a:pt x="524757" y="136897"/>
                  </a:cubicBezTo>
                  <a:cubicBezTo>
                    <a:pt x="501628" y="94730"/>
                    <a:pt x="467149" y="59876"/>
                    <a:pt x="425224" y="36279"/>
                  </a:cubicBezTo>
                  <a:close/>
                  <a:moveTo>
                    <a:pt x="439607" y="368606"/>
                  </a:moveTo>
                  <a:cubicBezTo>
                    <a:pt x="431489" y="390857"/>
                    <a:pt x="419183" y="411349"/>
                    <a:pt x="403362" y="428977"/>
                  </a:cubicBezTo>
                  <a:cubicBezTo>
                    <a:pt x="388115" y="445300"/>
                    <a:pt x="369451" y="458058"/>
                    <a:pt x="348705" y="466349"/>
                  </a:cubicBezTo>
                  <a:cubicBezTo>
                    <a:pt x="326986" y="475244"/>
                    <a:pt x="303714" y="479740"/>
                    <a:pt x="280240" y="479574"/>
                  </a:cubicBezTo>
                  <a:cubicBezTo>
                    <a:pt x="249713" y="480080"/>
                    <a:pt x="219640" y="472122"/>
                    <a:pt x="193365" y="456575"/>
                  </a:cubicBezTo>
                  <a:cubicBezTo>
                    <a:pt x="167228" y="440953"/>
                    <a:pt x="146073" y="418220"/>
                    <a:pt x="132380" y="391030"/>
                  </a:cubicBezTo>
                  <a:cubicBezTo>
                    <a:pt x="116702" y="359033"/>
                    <a:pt x="109004" y="323725"/>
                    <a:pt x="109942" y="288112"/>
                  </a:cubicBezTo>
                  <a:cubicBezTo>
                    <a:pt x="109614" y="260571"/>
                    <a:pt x="113889" y="233174"/>
                    <a:pt x="122599" y="207042"/>
                  </a:cubicBezTo>
                  <a:cubicBezTo>
                    <a:pt x="130429" y="184952"/>
                    <a:pt x="142552" y="164633"/>
                    <a:pt x="158270" y="147247"/>
                  </a:cubicBezTo>
                  <a:cubicBezTo>
                    <a:pt x="173096" y="130705"/>
                    <a:pt x="191628" y="117895"/>
                    <a:pt x="212351" y="109874"/>
                  </a:cubicBezTo>
                  <a:cubicBezTo>
                    <a:pt x="233943" y="101278"/>
                    <a:pt x="257003" y="96984"/>
                    <a:pt x="280240" y="97225"/>
                  </a:cubicBezTo>
                  <a:cubicBezTo>
                    <a:pt x="311343" y="96483"/>
                    <a:pt x="342031" y="104452"/>
                    <a:pt x="368842" y="120223"/>
                  </a:cubicBezTo>
                  <a:cubicBezTo>
                    <a:pt x="395082" y="135460"/>
                    <a:pt x="416289" y="158050"/>
                    <a:pt x="429827" y="185194"/>
                  </a:cubicBezTo>
                  <a:cubicBezTo>
                    <a:pt x="444785" y="213942"/>
                    <a:pt x="452265" y="247865"/>
                    <a:pt x="452265" y="288112"/>
                  </a:cubicBezTo>
                  <a:cubicBezTo>
                    <a:pt x="452696" y="315468"/>
                    <a:pt x="448416" y="342699"/>
                    <a:pt x="439607" y="368606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 dirty="0"/>
            </a:p>
          </p:txBody>
        </p:sp>
        <p:sp>
          <p:nvSpPr>
            <p:cNvPr id="45" name="Forma libre 50">
              <a:extLst>
                <a:ext uri="{FF2B5EF4-FFF2-40B4-BE49-F238E27FC236}">
                  <a16:creationId xmlns:a16="http://schemas.microsoft.com/office/drawing/2014/main" id="{DC2138D4-6EC1-652C-BD81-3156C8B9A713}"/>
                </a:ext>
              </a:extLst>
            </p:cNvPr>
            <p:cNvSpPr/>
            <p:nvPr userDrawn="1"/>
          </p:nvSpPr>
          <p:spPr>
            <a:xfrm>
              <a:off x="7753711" y="5976140"/>
              <a:ext cx="288816" cy="564621"/>
            </a:xfrm>
            <a:custGeom>
              <a:avLst/>
              <a:gdLst>
                <a:gd name="connsiteX0" fmla="*/ 169148 w 288816"/>
                <a:gd name="connsiteY0" fmla="*/ 25309 h 564621"/>
                <a:gd name="connsiteX1" fmla="*/ 106436 w 288816"/>
                <a:gd name="connsiteY1" fmla="*/ 101778 h 564621"/>
                <a:gd name="connsiteX2" fmla="*/ 106436 w 288816"/>
                <a:gd name="connsiteY2" fmla="*/ 10935 h 564621"/>
                <a:gd name="connsiteX3" fmla="*/ 0 w 288816"/>
                <a:gd name="connsiteY3" fmla="*/ 10935 h 564621"/>
                <a:gd name="connsiteX4" fmla="*/ 0 w 288816"/>
                <a:gd name="connsiteY4" fmla="*/ 564621 h 564621"/>
                <a:gd name="connsiteX5" fmla="*/ 106436 w 288816"/>
                <a:gd name="connsiteY5" fmla="*/ 564621 h 564621"/>
                <a:gd name="connsiteX6" fmla="*/ 106436 w 288816"/>
                <a:gd name="connsiteY6" fmla="*/ 269092 h 564621"/>
                <a:gd name="connsiteX7" fmla="*/ 142682 w 288816"/>
                <a:gd name="connsiteY7" fmla="*/ 155825 h 564621"/>
                <a:gd name="connsiteX8" fmla="*/ 234160 w 288816"/>
                <a:gd name="connsiteY8" fmla="*/ 113277 h 564621"/>
                <a:gd name="connsiteX9" fmla="*/ 288817 w 288816"/>
                <a:gd name="connsiteY9" fmla="*/ 113277 h 564621"/>
                <a:gd name="connsiteX10" fmla="*/ 288817 w 288816"/>
                <a:gd name="connsiteY10" fmla="*/ 10 h 564621"/>
                <a:gd name="connsiteX11" fmla="*/ 257174 w 288816"/>
                <a:gd name="connsiteY11" fmla="*/ 10 h 564621"/>
                <a:gd name="connsiteX12" fmla="*/ 169148 w 288816"/>
                <a:gd name="connsiteY12" fmla="*/ 25309 h 56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8816" h="564621">
                  <a:moveTo>
                    <a:pt x="169148" y="25309"/>
                  </a:moveTo>
                  <a:cubicBezTo>
                    <a:pt x="143833" y="41982"/>
                    <a:pt x="122546" y="67281"/>
                    <a:pt x="106436" y="101778"/>
                  </a:cubicBezTo>
                  <a:lnTo>
                    <a:pt x="106436" y="10935"/>
                  </a:lnTo>
                  <a:lnTo>
                    <a:pt x="0" y="10935"/>
                  </a:lnTo>
                  <a:lnTo>
                    <a:pt x="0" y="564621"/>
                  </a:lnTo>
                  <a:lnTo>
                    <a:pt x="106436" y="564621"/>
                  </a:lnTo>
                  <a:lnTo>
                    <a:pt x="106436" y="269092"/>
                  </a:lnTo>
                  <a:cubicBezTo>
                    <a:pt x="106436" y="221945"/>
                    <a:pt x="118518" y="184573"/>
                    <a:pt x="142682" y="155825"/>
                  </a:cubicBezTo>
                  <a:cubicBezTo>
                    <a:pt x="165051" y="128393"/>
                    <a:pt x="198760" y="112720"/>
                    <a:pt x="234160" y="113277"/>
                  </a:cubicBezTo>
                  <a:lnTo>
                    <a:pt x="288817" y="113277"/>
                  </a:lnTo>
                  <a:lnTo>
                    <a:pt x="288817" y="10"/>
                  </a:lnTo>
                  <a:lnTo>
                    <a:pt x="257174" y="10"/>
                  </a:lnTo>
                  <a:cubicBezTo>
                    <a:pt x="225985" y="-346"/>
                    <a:pt x="195383" y="8451"/>
                    <a:pt x="169148" y="25309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 dirty="0"/>
            </a:p>
          </p:txBody>
        </p:sp>
        <p:sp>
          <p:nvSpPr>
            <p:cNvPr id="46" name="Forma libre 51">
              <a:extLst>
                <a:ext uri="{FF2B5EF4-FFF2-40B4-BE49-F238E27FC236}">
                  <a16:creationId xmlns:a16="http://schemas.microsoft.com/office/drawing/2014/main" id="{B19D1C0E-124F-EFCD-E874-BBEFA3743F4B}"/>
                </a:ext>
              </a:extLst>
            </p:cNvPr>
            <p:cNvSpPr/>
            <p:nvPr userDrawn="1"/>
          </p:nvSpPr>
          <p:spPr>
            <a:xfrm>
              <a:off x="8092581" y="5777789"/>
              <a:ext cx="474073" cy="762971"/>
            </a:xfrm>
            <a:custGeom>
              <a:avLst/>
              <a:gdLst>
                <a:gd name="connsiteX0" fmla="*/ 465444 w 474073"/>
                <a:gd name="connsiteY0" fmla="*/ 209285 h 762971"/>
                <a:gd name="connsiteX1" fmla="*/ 333118 w 474073"/>
                <a:gd name="connsiteY1" fmla="*/ 209285 h 762971"/>
                <a:gd name="connsiteX2" fmla="*/ 107587 w 474073"/>
                <a:gd name="connsiteY2" fmla="*/ 458818 h 762971"/>
                <a:gd name="connsiteX3" fmla="*/ 107587 w 474073"/>
                <a:gd name="connsiteY3" fmla="*/ 0 h 762971"/>
                <a:gd name="connsiteX4" fmla="*/ 0 w 474073"/>
                <a:gd name="connsiteY4" fmla="*/ 0 h 762971"/>
                <a:gd name="connsiteX5" fmla="*/ 0 w 474073"/>
                <a:gd name="connsiteY5" fmla="*/ 762972 h 762971"/>
                <a:gd name="connsiteX6" fmla="*/ 107587 w 474073"/>
                <a:gd name="connsiteY6" fmla="*/ 762972 h 762971"/>
                <a:gd name="connsiteX7" fmla="*/ 107587 w 474073"/>
                <a:gd name="connsiteY7" fmla="*/ 485841 h 762971"/>
                <a:gd name="connsiteX8" fmla="*/ 342323 w 474073"/>
                <a:gd name="connsiteY8" fmla="*/ 762972 h 762971"/>
                <a:gd name="connsiteX9" fmla="*/ 474074 w 474073"/>
                <a:gd name="connsiteY9" fmla="*/ 762972 h 762971"/>
                <a:gd name="connsiteX10" fmla="*/ 221503 w 474073"/>
                <a:gd name="connsiteY10" fmla="*/ 470317 h 762971"/>
                <a:gd name="connsiteX11" fmla="*/ 465444 w 474073"/>
                <a:gd name="connsiteY11" fmla="*/ 209285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4073" h="762971">
                  <a:moveTo>
                    <a:pt x="465444" y="209285"/>
                  </a:moveTo>
                  <a:lnTo>
                    <a:pt x="333118" y="209285"/>
                  </a:lnTo>
                  <a:lnTo>
                    <a:pt x="107587" y="458818"/>
                  </a:lnTo>
                  <a:lnTo>
                    <a:pt x="107587" y="0"/>
                  </a:lnTo>
                  <a:lnTo>
                    <a:pt x="0" y="0"/>
                  </a:lnTo>
                  <a:lnTo>
                    <a:pt x="0" y="762972"/>
                  </a:lnTo>
                  <a:lnTo>
                    <a:pt x="107587" y="762972"/>
                  </a:lnTo>
                  <a:lnTo>
                    <a:pt x="107587" y="485841"/>
                  </a:lnTo>
                  <a:lnTo>
                    <a:pt x="342323" y="762972"/>
                  </a:lnTo>
                  <a:lnTo>
                    <a:pt x="474074" y="762972"/>
                  </a:lnTo>
                  <a:lnTo>
                    <a:pt x="221503" y="470317"/>
                  </a:lnTo>
                  <a:lnTo>
                    <a:pt x="465444" y="209285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 dirty="0"/>
            </a:p>
          </p:txBody>
        </p:sp>
        <p:sp>
          <p:nvSpPr>
            <p:cNvPr id="47" name="Forma libre 52">
              <a:extLst>
                <a:ext uri="{FF2B5EF4-FFF2-40B4-BE49-F238E27FC236}">
                  <a16:creationId xmlns:a16="http://schemas.microsoft.com/office/drawing/2014/main" id="{746BB88A-A233-970F-315C-3229EDF55EBC}"/>
                </a:ext>
              </a:extLst>
            </p:cNvPr>
            <p:cNvSpPr/>
            <p:nvPr userDrawn="1"/>
          </p:nvSpPr>
          <p:spPr>
            <a:xfrm>
              <a:off x="8542492" y="5976149"/>
              <a:ext cx="464347" cy="576742"/>
            </a:xfrm>
            <a:custGeom>
              <a:avLst/>
              <a:gdLst>
                <a:gd name="connsiteX0" fmla="*/ 422293 w 464347"/>
                <a:gd name="connsiteY0" fmla="*/ 309904 h 576742"/>
                <a:gd name="connsiteX1" fmla="*/ 292844 w 464347"/>
                <a:gd name="connsiteY1" fmla="*/ 248383 h 576742"/>
                <a:gd name="connsiteX2" fmla="*/ 238763 w 464347"/>
                <a:gd name="connsiteY2" fmla="*/ 235734 h 576742"/>
                <a:gd name="connsiteX3" fmla="*/ 180654 w 464347"/>
                <a:gd name="connsiteY3" fmla="*/ 216761 h 576742"/>
                <a:gd name="connsiteX4" fmla="*/ 140381 w 464347"/>
                <a:gd name="connsiteY4" fmla="*/ 193187 h 576742"/>
                <a:gd name="connsiteX5" fmla="*/ 125422 w 464347"/>
                <a:gd name="connsiteY5" fmla="*/ 155815 h 576742"/>
                <a:gd name="connsiteX6" fmla="*/ 154189 w 464347"/>
                <a:gd name="connsiteY6" fmla="*/ 109818 h 576742"/>
                <a:gd name="connsiteX7" fmla="*/ 229557 w 464347"/>
                <a:gd name="connsiteY7" fmla="*/ 91419 h 576742"/>
                <a:gd name="connsiteX8" fmla="*/ 315282 w 464347"/>
                <a:gd name="connsiteY8" fmla="*/ 112693 h 576742"/>
                <a:gd name="connsiteX9" fmla="*/ 368213 w 464347"/>
                <a:gd name="connsiteY9" fmla="*/ 185138 h 576742"/>
                <a:gd name="connsiteX10" fmla="*/ 457389 w 464347"/>
                <a:gd name="connsiteY10" fmla="*/ 152940 h 576742"/>
                <a:gd name="connsiteX11" fmla="*/ 410787 w 464347"/>
                <a:gd name="connsiteY11" fmla="*/ 68996 h 576742"/>
                <a:gd name="connsiteX12" fmla="*/ 331966 w 464347"/>
                <a:gd name="connsiteY12" fmla="*/ 17825 h 576742"/>
                <a:gd name="connsiteX13" fmla="*/ 120244 w 464347"/>
                <a:gd name="connsiteY13" fmla="*/ 20124 h 576742"/>
                <a:gd name="connsiteX14" fmla="*/ 46027 w 464347"/>
                <a:gd name="connsiteY14" fmla="*/ 75895 h 576742"/>
                <a:gd name="connsiteX15" fmla="*/ 19561 w 464347"/>
                <a:gd name="connsiteY15" fmla="*/ 156965 h 576742"/>
                <a:gd name="connsiteX16" fmla="*/ 59834 w 464347"/>
                <a:gd name="connsiteY16" fmla="*/ 259883 h 576742"/>
                <a:gd name="connsiteX17" fmla="*/ 189284 w 464347"/>
                <a:gd name="connsiteY17" fmla="*/ 323703 h 576742"/>
                <a:gd name="connsiteX18" fmla="*/ 245091 w 464347"/>
                <a:gd name="connsiteY18" fmla="*/ 338077 h 576742"/>
                <a:gd name="connsiteX19" fmla="*/ 331966 w 464347"/>
                <a:gd name="connsiteY19" fmla="*/ 367975 h 576742"/>
                <a:gd name="connsiteX20" fmla="*/ 359583 w 464347"/>
                <a:gd name="connsiteY20" fmla="*/ 415122 h 576742"/>
                <a:gd name="connsiteX21" fmla="*/ 326788 w 464347"/>
                <a:gd name="connsiteY21" fmla="*/ 465718 h 576742"/>
                <a:gd name="connsiteX22" fmla="*/ 236461 w 464347"/>
                <a:gd name="connsiteY22" fmla="*/ 485842 h 576742"/>
                <a:gd name="connsiteX23" fmla="*/ 173175 w 464347"/>
                <a:gd name="connsiteY23" fmla="*/ 474918 h 576742"/>
                <a:gd name="connsiteX24" fmla="*/ 120244 w 464347"/>
                <a:gd name="connsiteY24" fmla="*/ 442145 h 576742"/>
                <a:gd name="connsiteX25" fmla="*/ 86875 w 464347"/>
                <a:gd name="connsiteY25" fmla="*/ 385799 h 576742"/>
                <a:gd name="connsiteX26" fmla="*/ 0 w 464347"/>
                <a:gd name="connsiteY26" fmla="*/ 423746 h 576742"/>
                <a:gd name="connsiteX27" fmla="*/ 135778 w 464347"/>
                <a:gd name="connsiteY27" fmla="*/ 560012 h 576742"/>
                <a:gd name="connsiteX28" fmla="*/ 236461 w 464347"/>
                <a:gd name="connsiteY28" fmla="*/ 576686 h 576742"/>
                <a:gd name="connsiteX29" fmla="*/ 357281 w 464347"/>
                <a:gd name="connsiteY29" fmla="*/ 555412 h 576742"/>
                <a:gd name="connsiteX30" fmla="*/ 436102 w 464347"/>
                <a:gd name="connsiteY30" fmla="*/ 496766 h 576742"/>
                <a:gd name="connsiteX31" fmla="*/ 464293 w 464347"/>
                <a:gd name="connsiteY31" fmla="*/ 412247 h 576742"/>
                <a:gd name="connsiteX32" fmla="*/ 422293 w 464347"/>
                <a:gd name="connsiteY32" fmla="*/ 309904 h 576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464347" h="576742">
                  <a:moveTo>
                    <a:pt x="422293" y="309904"/>
                  </a:moveTo>
                  <a:cubicBezTo>
                    <a:pt x="394103" y="283456"/>
                    <a:pt x="350953" y="263332"/>
                    <a:pt x="292844" y="248383"/>
                  </a:cubicBezTo>
                  <a:lnTo>
                    <a:pt x="238763" y="235734"/>
                  </a:lnTo>
                  <a:cubicBezTo>
                    <a:pt x="219086" y="230439"/>
                    <a:pt x="199698" y="224109"/>
                    <a:pt x="180654" y="216761"/>
                  </a:cubicBezTo>
                  <a:cubicBezTo>
                    <a:pt x="165926" y="211431"/>
                    <a:pt x="152233" y="203439"/>
                    <a:pt x="140381" y="193187"/>
                  </a:cubicBezTo>
                  <a:cubicBezTo>
                    <a:pt x="130198" y="183499"/>
                    <a:pt x="124732" y="169855"/>
                    <a:pt x="125422" y="155815"/>
                  </a:cubicBezTo>
                  <a:cubicBezTo>
                    <a:pt x="125422" y="136841"/>
                    <a:pt x="134627" y="121892"/>
                    <a:pt x="154189" y="109818"/>
                  </a:cubicBezTo>
                  <a:cubicBezTo>
                    <a:pt x="173750" y="97744"/>
                    <a:pt x="198490" y="91419"/>
                    <a:pt x="229557" y="91419"/>
                  </a:cubicBezTo>
                  <a:cubicBezTo>
                    <a:pt x="259475" y="91011"/>
                    <a:pt x="288989" y="98342"/>
                    <a:pt x="315282" y="112693"/>
                  </a:cubicBezTo>
                  <a:cubicBezTo>
                    <a:pt x="340596" y="127067"/>
                    <a:pt x="357856" y="151215"/>
                    <a:pt x="368213" y="185138"/>
                  </a:cubicBezTo>
                  <a:lnTo>
                    <a:pt x="457389" y="152940"/>
                  </a:lnTo>
                  <a:cubicBezTo>
                    <a:pt x="449392" y="121392"/>
                    <a:pt x="433340" y="92460"/>
                    <a:pt x="410787" y="68996"/>
                  </a:cubicBezTo>
                  <a:cubicBezTo>
                    <a:pt x="388637" y="46342"/>
                    <a:pt x="361711" y="28869"/>
                    <a:pt x="331966" y="17825"/>
                  </a:cubicBezTo>
                  <a:cubicBezTo>
                    <a:pt x="263387" y="-6709"/>
                    <a:pt x="188306" y="-5893"/>
                    <a:pt x="120244" y="20124"/>
                  </a:cubicBezTo>
                  <a:cubicBezTo>
                    <a:pt x="91075" y="31957"/>
                    <a:pt x="65473" y="51178"/>
                    <a:pt x="46027" y="75895"/>
                  </a:cubicBezTo>
                  <a:cubicBezTo>
                    <a:pt x="28363" y="99193"/>
                    <a:pt x="19043" y="127745"/>
                    <a:pt x="19561" y="156965"/>
                  </a:cubicBezTo>
                  <a:cubicBezTo>
                    <a:pt x="18468" y="195309"/>
                    <a:pt x="33024" y="232451"/>
                    <a:pt x="59834" y="259883"/>
                  </a:cubicBezTo>
                  <a:cubicBezTo>
                    <a:pt x="86702" y="287866"/>
                    <a:pt x="129852" y="309139"/>
                    <a:pt x="189284" y="323703"/>
                  </a:cubicBezTo>
                  <a:lnTo>
                    <a:pt x="245091" y="338077"/>
                  </a:lnTo>
                  <a:cubicBezTo>
                    <a:pt x="284214" y="346702"/>
                    <a:pt x="312980" y="356476"/>
                    <a:pt x="331966" y="367975"/>
                  </a:cubicBezTo>
                  <a:cubicBezTo>
                    <a:pt x="349284" y="377261"/>
                    <a:pt x="359985" y="395470"/>
                    <a:pt x="359583" y="415122"/>
                  </a:cubicBezTo>
                  <a:cubicBezTo>
                    <a:pt x="359583" y="435820"/>
                    <a:pt x="348651" y="452494"/>
                    <a:pt x="326788" y="465718"/>
                  </a:cubicBezTo>
                  <a:cubicBezTo>
                    <a:pt x="304926" y="478942"/>
                    <a:pt x="275008" y="485842"/>
                    <a:pt x="236461" y="485842"/>
                  </a:cubicBezTo>
                  <a:cubicBezTo>
                    <a:pt x="214886" y="486009"/>
                    <a:pt x="193427" y="482306"/>
                    <a:pt x="173175" y="474918"/>
                  </a:cubicBezTo>
                  <a:cubicBezTo>
                    <a:pt x="153211" y="468334"/>
                    <a:pt x="135030" y="457105"/>
                    <a:pt x="120244" y="442145"/>
                  </a:cubicBezTo>
                  <a:cubicBezTo>
                    <a:pt x="104883" y="426230"/>
                    <a:pt x="93434" y="406929"/>
                    <a:pt x="86875" y="385799"/>
                  </a:cubicBezTo>
                  <a:lnTo>
                    <a:pt x="0" y="423746"/>
                  </a:lnTo>
                  <a:cubicBezTo>
                    <a:pt x="20941" y="488188"/>
                    <a:pt x="71398" y="538790"/>
                    <a:pt x="135778" y="560012"/>
                  </a:cubicBezTo>
                  <a:cubicBezTo>
                    <a:pt x="168170" y="571172"/>
                    <a:pt x="202229" y="576806"/>
                    <a:pt x="236461" y="576686"/>
                  </a:cubicBezTo>
                  <a:cubicBezTo>
                    <a:pt x="277712" y="577468"/>
                    <a:pt x="318734" y="570240"/>
                    <a:pt x="357281" y="555412"/>
                  </a:cubicBezTo>
                  <a:cubicBezTo>
                    <a:pt x="388349" y="543286"/>
                    <a:pt x="415562" y="523030"/>
                    <a:pt x="436102" y="496766"/>
                  </a:cubicBezTo>
                  <a:cubicBezTo>
                    <a:pt x="454800" y="472589"/>
                    <a:pt x="464753" y="442795"/>
                    <a:pt x="464293" y="412247"/>
                  </a:cubicBezTo>
                  <a:cubicBezTo>
                    <a:pt x="465386" y="373731"/>
                    <a:pt x="450140" y="336548"/>
                    <a:pt x="422293" y="309904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 dirty="0"/>
            </a:p>
          </p:txBody>
        </p:sp>
      </p:grpSp>
    </p:spTree>
    <p:extLst>
      <p:ext uri="{BB962C8B-B14F-4D97-AF65-F5344CB8AC3E}">
        <p14:creationId xmlns:p14="http://schemas.microsoft.com/office/powerpoint/2010/main" val="19157395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1" r:id="rId1"/>
    <p:sldLayoutId id="2147483872" r:id="rId2"/>
    <p:sldLayoutId id="2147483873" r:id="rId3"/>
    <p:sldLayoutId id="2147483908" r:id="rId4"/>
    <p:sldLayoutId id="2147483909" r:id="rId5"/>
    <p:sldLayoutId id="2147483874" r:id="rId6"/>
    <p:sldLayoutId id="2147483875" r:id="rId7"/>
    <p:sldLayoutId id="2147483876" r:id="rId8"/>
    <p:sldLayoutId id="2147483877" r:id="rId9"/>
    <p:sldLayoutId id="2147483878" r:id="rId10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300" b="1" i="0" kern="1200">
          <a:solidFill>
            <a:schemeClr val="accent1"/>
          </a:solidFill>
          <a:latin typeface="+mj-lt"/>
          <a:ea typeface="IberPangea Text" panose="020B0404000000000000" pitchFamily="34" charset="0"/>
          <a:cs typeface="IberPangea Text" panose="020B0404000000000000" pitchFamily="34" charset="0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8799">
          <a:solidFill>
            <a:schemeClr val="tx1"/>
          </a:solidFill>
          <a:latin typeface="Arial" pitchFamily="2" charset="77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8799">
          <a:solidFill>
            <a:schemeClr val="tx1"/>
          </a:solidFill>
          <a:latin typeface="Arial" pitchFamily="2" charset="77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8799">
          <a:solidFill>
            <a:schemeClr val="tx1"/>
          </a:solidFill>
          <a:latin typeface="Arial" pitchFamily="2" charset="77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8799">
          <a:solidFill>
            <a:schemeClr val="tx1"/>
          </a:solidFill>
          <a:latin typeface="Arial" pitchFamily="2" charset="77"/>
        </a:defRPr>
      </a:lvl5pPr>
      <a:lvl6pPr marL="914275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8799">
          <a:solidFill>
            <a:schemeClr val="tx1"/>
          </a:solidFill>
          <a:latin typeface="Arial" pitchFamily="2" charset="77"/>
        </a:defRPr>
      </a:lvl6pPr>
      <a:lvl7pPr marL="1828549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8799">
          <a:solidFill>
            <a:schemeClr val="tx1"/>
          </a:solidFill>
          <a:latin typeface="Arial" pitchFamily="2" charset="77"/>
        </a:defRPr>
      </a:lvl7pPr>
      <a:lvl8pPr marL="2742823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8799">
          <a:solidFill>
            <a:schemeClr val="tx1"/>
          </a:solidFill>
          <a:latin typeface="Arial" pitchFamily="2" charset="77"/>
        </a:defRPr>
      </a:lvl8pPr>
      <a:lvl9pPr marL="3657097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8799">
          <a:solidFill>
            <a:schemeClr val="tx1"/>
          </a:solidFill>
          <a:latin typeface="Arial" pitchFamily="2" charset="77"/>
        </a:defRPr>
      </a:lvl9pPr>
    </p:titleStyle>
    <p:bodyStyle>
      <a:lvl1pPr marL="0" indent="0" algn="l" defTabSz="331171" rtl="0" eaLnBrk="1" fontAlgn="base" hangingPunct="1">
        <a:lnSpc>
          <a:spcPct val="120000"/>
        </a:lnSpc>
        <a:spcBef>
          <a:spcPts val="0"/>
        </a:spcBef>
        <a:spcAft>
          <a:spcPts val="600"/>
        </a:spcAft>
        <a:buClr>
          <a:schemeClr val="tx1"/>
        </a:buClr>
        <a:buFontTx/>
        <a:buNone/>
        <a:defRPr sz="1100" b="0" i="0" kern="1200">
          <a:solidFill>
            <a:schemeClr val="tx1"/>
          </a:solidFill>
          <a:latin typeface="+mn-lt"/>
          <a:ea typeface="IberPangea Text Light" panose="020B0404000000000000" pitchFamily="34" charset="0"/>
          <a:cs typeface="IberPangea Text Light" panose="020B0404000000000000" pitchFamily="34" charset="0"/>
        </a:defRPr>
      </a:lvl1pPr>
      <a:lvl2pPr marL="0" indent="0" algn="l" defTabSz="331171" rtl="0" eaLnBrk="1" fontAlgn="base" hangingPunct="1">
        <a:lnSpc>
          <a:spcPct val="120000"/>
        </a:lnSpc>
        <a:spcBef>
          <a:spcPts val="0"/>
        </a:spcBef>
        <a:spcAft>
          <a:spcPts val="0"/>
        </a:spcAft>
        <a:buClr>
          <a:schemeClr val="tx1"/>
        </a:buClr>
        <a:buFont typeface="Arial"/>
        <a:buNone/>
        <a:tabLst/>
        <a:defRPr sz="1100" b="1" i="0" kern="1200">
          <a:solidFill>
            <a:schemeClr val="accent1"/>
          </a:solidFill>
          <a:latin typeface="+mn-lt"/>
          <a:ea typeface="IberPangea Text SmBold" panose="020B0504000000000000" pitchFamily="34" charset="0"/>
          <a:cs typeface="IberPangea Text SmBold" panose="020B0504000000000000" pitchFamily="34" charset="0"/>
        </a:defRPr>
      </a:lvl2pPr>
      <a:lvl3pPr marL="111125" indent="-107950" algn="l" defTabSz="331171" rtl="0" eaLnBrk="1" fontAlgn="base" hangingPunct="1">
        <a:lnSpc>
          <a:spcPct val="120000"/>
        </a:lnSpc>
        <a:spcBef>
          <a:spcPts val="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Arial"/>
        <a:buChar char="–"/>
        <a:tabLst/>
        <a:defRPr sz="1100" b="0" i="0" kern="1200">
          <a:solidFill>
            <a:schemeClr val="tx1"/>
          </a:solidFill>
          <a:latin typeface="+mn-lt"/>
          <a:ea typeface="IberPangea Text Light" panose="020B0404000000000000" pitchFamily="34" charset="0"/>
          <a:cs typeface="IberPangea Text Light" panose="020B0404000000000000" pitchFamily="34" charset="0"/>
        </a:defRPr>
      </a:lvl3pPr>
      <a:lvl4pPr marL="231775" indent="-115888" algn="l" rtl="0" eaLnBrk="1" fontAlgn="base" hangingPunct="1">
        <a:lnSpc>
          <a:spcPct val="120000"/>
        </a:lnSpc>
        <a:spcBef>
          <a:spcPts val="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Arial"/>
        <a:buChar char="–"/>
        <a:tabLst/>
        <a:defRPr sz="1100" b="0" i="0" kern="1200">
          <a:solidFill>
            <a:schemeClr val="tx1"/>
          </a:solidFill>
          <a:latin typeface="+mn-lt"/>
          <a:ea typeface="IberPangea Text Light" panose="020B0404000000000000" pitchFamily="34" charset="0"/>
          <a:cs typeface="IberPangea Text Light" panose="020B0404000000000000" pitchFamily="34" charset="0"/>
        </a:defRPr>
      </a:lvl4pPr>
      <a:lvl5pPr marL="357188" indent="-120650" algn="l" rtl="0" eaLnBrk="1" fontAlgn="base" hangingPunct="1">
        <a:lnSpc>
          <a:spcPct val="120000"/>
        </a:lnSpc>
        <a:spcBef>
          <a:spcPts val="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Arial"/>
        <a:buChar char="–"/>
        <a:tabLst/>
        <a:defRPr sz="1100" b="0" i="0" kern="1200">
          <a:solidFill>
            <a:schemeClr val="tx1"/>
          </a:solidFill>
          <a:latin typeface="+mn-lt"/>
          <a:ea typeface="IberPangea Text Light" panose="020B0404000000000000" pitchFamily="34" charset="0"/>
          <a:cs typeface="IberPangea Text Light" panose="020B0404000000000000" pitchFamily="34" charset="0"/>
        </a:defRPr>
      </a:lvl5pPr>
      <a:lvl6pPr marL="154769" indent="-142863" algn="l" defTabSz="1828549" rtl="0" eaLnBrk="1" latinLnBrk="0" hangingPunct="1">
        <a:lnSpc>
          <a:spcPct val="100000"/>
        </a:lnSpc>
        <a:spcBef>
          <a:spcPts val="1000"/>
        </a:spcBef>
        <a:buClr>
          <a:schemeClr val="tx2"/>
        </a:buClr>
        <a:buSzPct val="100000"/>
        <a:buFont typeface="Arial" panose="020B0604020202020204" pitchFamily="34" charset="0"/>
        <a:buChar char="•"/>
        <a:tabLst/>
        <a:defRPr sz="1000" b="0" i="0" kern="1200">
          <a:solidFill>
            <a:schemeClr val="accent4"/>
          </a:solidFill>
          <a:latin typeface="IberPangea Text" panose="020B0504000000000000" pitchFamily="34" charset="0"/>
          <a:ea typeface="IberPangea Text" panose="020B0504000000000000" pitchFamily="34" charset="0"/>
          <a:cs typeface="IberPangea Text" panose="020B0504000000000000" pitchFamily="34" charset="0"/>
        </a:defRPr>
      </a:lvl6pPr>
      <a:lvl7pPr marL="5942783" indent="-457137" algn="l" defTabSz="182854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057" indent="-457137" algn="l" defTabSz="182854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1331" indent="-457137" algn="l" defTabSz="182854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182854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275" algn="l" defTabSz="182854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549" algn="l" defTabSz="182854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2823" algn="l" defTabSz="182854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097" algn="l" defTabSz="182854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371" algn="l" defTabSz="182854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5646" algn="l" defTabSz="182854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399920" algn="l" defTabSz="182854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195" algn="l" defTabSz="182854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55" userDrawn="1">
          <p15:clr>
            <a:srgbClr val="F26B43"/>
          </p15:clr>
        </p15:guide>
        <p15:guide id="2" pos="256" userDrawn="1">
          <p15:clr>
            <a:srgbClr val="F26B43"/>
          </p15:clr>
        </p15:guide>
        <p15:guide id="3" pos="7424" userDrawn="1">
          <p15:clr>
            <a:srgbClr val="F26B43"/>
          </p15:clr>
        </p15:guide>
        <p15:guide id="5" orient="horz" pos="4066" userDrawn="1">
          <p15:clr>
            <a:srgbClr val="F26B43"/>
          </p15:clr>
        </p15:guide>
        <p15:guide id="6" pos="3908" userDrawn="1">
          <p15:clr>
            <a:srgbClr val="F26B43"/>
          </p15:clr>
        </p15:guide>
        <p15:guide id="7" pos="3772" userDrawn="1">
          <p15:clr>
            <a:srgbClr val="F26B43"/>
          </p15:clr>
        </p15:guide>
        <p15:guide id="9" orient="horz" pos="713" userDrawn="1">
          <p15:clr>
            <a:srgbClr val="F26B43"/>
          </p15:clr>
        </p15:guide>
        <p15:guide id="10" orient="horz" pos="3975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3">
            <a:extLst>
              <a:ext uri="{FF2B5EF4-FFF2-40B4-BE49-F238E27FC236}">
                <a16:creationId xmlns:a16="http://schemas.microsoft.com/office/drawing/2014/main" id="{8799B55F-054F-0ED4-3C8D-22DCA12B20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797" y="177981"/>
            <a:ext cx="9699397" cy="607923"/>
          </a:xfrm>
          <a:prstGeom prst="rect">
            <a:avLst/>
          </a:prstGeom>
        </p:spPr>
        <p:txBody>
          <a:bodyPr vert="horz" wrap="square" lIns="0" tIns="0" rIns="0" bIns="0" rtlCol="0" anchor="b" anchorCtr="0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7FE6C2D-DC95-E024-C642-0A85AA476E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06400" y="1137600"/>
            <a:ext cx="3013199" cy="517271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cxnSp>
        <p:nvCxnSpPr>
          <p:cNvPr id="5" name="Conector recto 17">
            <a:extLst>
              <a:ext uri="{FF2B5EF4-FFF2-40B4-BE49-F238E27FC236}">
                <a16:creationId xmlns:a16="http://schemas.microsoft.com/office/drawing/2014/main" id="{F3481B00-AF22-5D70-D49D-A8F1D3AA80D7}"/>
              </a:ext>
            </a:extLst>
          </p:cNvPr>
          <p:cNvCxnSpPr>
            <a:cxnSpLocks/>
          </p:cNvCxnSpPr>
          <p:nvPr userDrawn="1"/>
        </p:nvCxnSpPr>
        <p:spPr>
          <a:xfrm>
            <a:off x="405372" y="789690"/>
            <a:ext cx="11380228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2EEEB6E8-1840-1DF0-1E5E-A4AEA799F050}"/>
              </a:ext>
            </a:extLst>
          </p:cNvPr>
          <p:cNvSpPr txBox="1"/>
          <p:nvPr userDrawn="1"/>
        </p:nvSpPr>
        <p:spPr>
          <a:xfrm>
            <a:off x="11301518" y="6454776"/>
            <a:ext cx="484082" cy="20891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fld id="{D5E78EB0-DDD2-2F40-8AB8-446A90E58D7D}" type="slidenum">
              <a:rPr lang="en-US" sz="900" smtClean="0">
                <a:solidFill>
                  <a:schemeClr val="tx1"/>
                </a:solidFill>
                <a:latin typeface="IberPangea Text Light" panose="020B0404000000000000" pitchFamily="34" charset="0"/>
                <a:ea typeface="IberPangea Text Light" panose="020B0404000000000000" pitchFamily="34" charset="0"/>
                <a:cs typeface="IberPangea Text Light" panose="020B0404000000000000" pitchFamily="34" charset="0"/>
              </a:rPr>
              <a:pPr algn="r"/>
              <a:t>‹#›</a:t>
            </a:fld>
            <a:endParaRPr lang="en-US" sz="900" dirty="0">
              <a:solidFill>
                <a:schemeClr val="tx1"/>
              </a:solidFill>
              <a:latin typeface="IberPangea Text Light" panose="020B0404000000000000" pitchFamily="34" charset="0"/>
              <a:ea typeface="IberPangea Text Light" panose="020B0404000000000000" pitchFamily="34" charset="0"/>
              <a:cs typeface="IberPangea Text Light" panose="020B0404000000000000" pitchFamily="34" charset="0"/>
            </a:endParaRPr>
          </a:p>
        </p:txBody>
      </p:sp>
      <p:grpSp>
        <p:nvGrpSpPr>
          <p:cNvPr id="13" name="Grupo 12">
            <a:extLst>
              <a:ext uri="{FF2B5EF4-FFF2-40B4-BE49-F238E27FC236}">
                <a16:creationId xmlns:a16="http://schemas.microsoft.com/office/drawing/2014/main" id="{02443CF9-D6CC-FD94-A697-8E9F4D1E52BC}"/>
              </a:ext>
            </a:extLst>
          </p:cNvPr>
          <p:cNvGrpSpPr/>
          <p:nvPr userDrawn="1"/>
        </p:nvGrpSpPr>
        <p:grpSpPr>
          <a:xfrm>
            <a:off x="10604236" y="297773"/>
            <a:ext cx="1174190" cy="362136"/>
            <a:chOff x="2846126" y="4550824"/>
            <a:chExt cx="6491475" cy="2002067"/>
          </a:xfrm>
        </p:grpSpPr>
        <p:sp>
          <p:nvSpPr>
            <p:cNvPr id="14" name="Forma libre 34">
              <a:extLst>
                <a:ext uri="{FF2B5EF4-FFF2-40B4-BE49-F238E27FC236}">
                  <a16:creationId xmlns:a16="http://schemas.microsoft.com/office/drawing/2014/main" id="{1DEA8ED8-CB7B-F82F-1A36-63B0E6AF53F9}"/>
                </a:ext>
              </a:extLst>
            </p:cNvPr>
            <p:cNvSpPr/>
            <p:nvPr userDrawn="1"/>
          </p:nvSpPr>
          <p:spPr>
            <a:xfrm>
              <a:off x="3691288" y="4550824"/>
              <a:ext cx="725300" cy="1162344"/>
            </a:xfrm>
            <a:custGeom>
              <a:avLst/>
              <a:gdLst>
                <a:gd name="connsiteX0" fmla="*/ 1 w 725300"/>
                <a:gd name="connsiteY0" fmla="*/ 828517 h 1162344"/>
                <a:gd name="connsiteX1" fmla="*/ 96082 w 725300"/>
                <a:gd name="connsiteY1" fmla="*/ 1063101 h 1162344"/>
                <a:gd name="connsiteX2" fmla="*/ 480404 w 725300"/>
                <a:gd name="connsiteY2" fmla="*/ 1125772 h 1162344"/>
                <a:gd name="connsiteX3" fmla="*/ 596046 w 725300"/>
                <a:gd name="connsiteY3" fmla="*/ 0 h 1162344"/>
                <a:gd name="connsiteX4" fmla="*/ 1 w 725300"/>
                <a:gd name="connsiteY4" fmla="*/ 828517 h 1162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5300" h="1162344">
                  <a:moveTo>
                    <a:pt x="1" y="828517"/>
                  </a:moveTo>
                  <a:cubicBezTo>
                    <a:pt x="-240" y="916325"/>
                    <a:pt x="34303" y="1000660"/>
                    <a:pt x="96082" y="1063101"/>
                  </a:cubicBezTo>
                  <a:cubicBezTo>
                    <a:pt x="215751" y="1182118"/>
                    <a:pt x="377419" y="1182118"/>
                    <a:pt x="480404" y="1125772"/>
                  </a:cubicBezTo>
                  <a:cubicBezTo>
                    <a:pt x="606977" y="1057352"/>
                    <a:pt x="890616" y="852091"/>
                    <a:pt x="596046" y="0"/>
                  </a:cubicBezTo>
                  <a:cubicBezTo>
                    <a:pt x="596046" y="402472"/>
                    <a:pt x="1" y="443294"/>
                    <a:pt x="1" y="828517"/>
                  </a:cubicBezTo>
                  <a:close/>
                </a:path>
              </a:pathLst>
            </a:custGeom>
            <a:solidFill>
              <a:srgbClr val="FF9C1A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15" name="Forma libre 35">
              <a:extLst>
                <a:ext uri="{FF2B5EF4-FFF2-40B4-BE49-F238E27FC236}">
                  <a16:creationId xmlns:a16="http://schemas.microsoft.com/office/drawing/2014/main" id="{C38863F9-BA4D-4D84-5596-E406C508DE92}"/>
                </a:ext>
              </a:extLst>
            </p:cNvPr>
            <p:cNvSpPr/>
            <p:nvPr userDrawn="1"/>
          </p:nvSpPr>
          <p:spPr>
            <a:xfrm>
              <a:off x="3268994" y="4550824"/>
              <a:ext cx="693851" cy="1162344"/>
            </a:xfrm>
            <a:custGeom>
              <a:avLst/>
              <a:gdLst>
                <a:gd name="connsiteX0" fmla="*/ 693852 w 693851"/>
                <a:gd name="connsiteY0" fmla="*/ 352451 h 1162344"/>
                <a:gd name="connsiteX1" fmla="*/ 595470 w 693851"/>
                <a:gd name="connsiteY1" fmla="*/ 0 h 1162344"/>
                <a:gd name="connsiteX2" fmla="*/ 1 w 693851"/>
                <a:gd name="connsiteY2" fmla="*/ 828517 h 1162344"/>
                <a:gd name="connsiteX3" fmla="*/ 96082 w 693851"/>
                <a:gd name="connsiteY3" fmla="*/ 1063101 h 1162344"/>
                <a:gd name="connsiteX4" fmla="*/ 480404 w 693851"/>
                <a:gd name="connsiteY4" fmla="*/ 1125772 h 1162344"/>
                <a:gd name="connsiteX5" fmla="*/ 693852 w 693851"/>
                <a:gd name="connsiteY5" fmla="*/ 352451 h 1162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3851" h="1162344">
                  <a:moveTo>
                    <a:pt x="693852" y="352451"/>
                  </a:moveTo>
                  <a:cubicBezTo>
                    <a:pt x="674291" y="246658"/>
                    <a:pt x="642647" y="139140"/>
                    <a:pt x="595470" y="0"/>
                  </a:cubicBezTo>
                  <a:cubicBezTo>
                    <a:pt x="595470" y="402472"/>
                    <a:pt x="1" y="443294"/>
                    <a:pt x="1" y="828517"/>
                  </a:cubicBezTo>
                  <a:cubicBezTo>
                    <a:pt x="-240" y="916325"/>
                    <a:pt x="34303" y="1000660"/>
                    <a:pt x="96082" y="1063101"/>
                  </a:cubicBezTo>
                  <a:cubicBezTo>
                    <a:pt x="215176" y="1182118"/>
                    <a:pt x="378570" y="1182118"/>
                    <a:pt x="480404" y="1125772"/>
                  </a:cubicBezTo>
                  <a:cubicBezTo>
                    <a:pt x="242791" y="873364"/>
                    <a:pt x="326790" y="581285"/>
                    <a:pt x="693852" y="352451"/>
                  </a:cubicBezTo>
                  <a:close/>
                </a:path>
              </a:pathLst>
            </a:custGeom>
            <a:solidFill>
              <a:srgbClr val="0DA9FF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16" name="Forma libre 36">
              <a:extLst>
                <a:ext uri="{FF2B5EF4-FFF2-40B4-BE49-F238E27FC236}">
                  <a16:creationId xmlns:a16="http://schemas.microsoft.com/office/drawing/2014/main" id="{9A442958-B2AE-AAE4-BA0A-716BFC234E33}"/>
                </a:ext>
              </a:extLst>
            </p:cNvPr>
            <p:cNvSpPr/>
            <p:nvPr userDrawn="1"/>
          </p:nvSpPr>
          <p:spPr>
            <a:xfrm>
              <a:off x="2846126" y="4550824"/>
              <a:ext cx="693850" cy="1436250"/>
            </a:xfrm>
            <a:custGeom>
              <a:avLst/>
              <a:gdLst>
                <a:gd name="connsiteX0" fmla="*/ 693851 w 693850"/>
                <a:gd name="connsiteY0" fmla="*/ 352451 h 1436250"/>
                <a:gd name="connsiteX1" fmla="*/ 596044 w 693850"/>
                <a:gd name="connsiteY1" fmla="*/ 0 h 1436250"/>
                <a:gd name="connsiteX2" fmla="*/ 0 w 693850"/>
                <a:gd name="connsiteY2" fmla="*/ 828517 h 1436250"/>
                <a:gd name="connsiteX3" fmla="*/ 160518 w 693850"/>
                <a:gd name="connsiteY3" fmla="*/ 1113698 h 1436250"/>
                <a:gd name="connsiteX4" fmla="*/ 145559 w 693850"/>
                <a:gd name="connsiteY4" fmla="*/ 1436250 h 1436250"/>
                <a:gd name="connsiteX5" fmla="*/ 221503 w 693850"/>
                <a:gd name="connsiteY5" fmla="*/ 1423601 h 1436250"/>
                <a:gd name="connsiteX6" fmla="*/ 209996 w 693850"/>
                <a:gd name="connsiteY6" fmla="*/ 1137846 h 1436250"/>
                <a:gd name="connsiteX7" fmla="*/ 480978 w 693850"/>
                <a:gd name="connsiteY7" fmla="*/ 1125772 h 1436250"/>
                <a:gd name="connsiteX8" fmla="*/ 693851 w 693850"/>
                <a:gd name="connsiteY8" fmla="*/ 352451 h 143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3850" h="1436250">
                  <a:moveTo>
                    <a:pt x="693851" y="352451"/>
                  </a:moveTo>
                  <a:cubicBezTo>
                    <a:pt x="674290" y="246658"/>
                    <a:pt x="643222" y="139140"/>
                    <a:pt x="596044" y="0"/>
                  </a:cubicBezTo>
                  <a:cubicBezTo>
                    <a:pt x="596044" y="402472"/>
                    <a:pt x="0" y="443294"/>
                    <a:pt x="0" y="828517"/>
                  </a:cubicBezTo>
                  <a:cubicBezTo>
                    <a:pt x="0" y="1026304"/>
                    <a:pt x="160518" y="1113698"/>
                    <a:pt x="160518" y="1113698"/>
                  </a:cubicBezTo>
                  <a:cubicBezTo>
                    <a:pt x="135871" y="1219398"/>
                    <a:pt x="130796" y="1328721"/>
                    <a:pt x="145559" y="1436250"/>
                  </a:cubicBezTo>
                  <a:lnTo>
                    <a:pt x="221503" y="1423601"/>
                  </a:lnTo>
                  <a:cubicBezTo>
                    <a:pt x="184682" y="1293660"/>
                    <a:pt x="207120" y="1152220"/>
                    <a:pt x="209996" y="1137846"/>
                  </a:cubicBezTo>
                  <a:cubicBezTo>
                    <a:pt x="307228" y="1177518"/>
                    <a:pt x="408486" y="1165444"/>
                    <a:pt x="480978" y="1125772"/>
                  </a:cubicBezTo>
                  <a:cubicBezTo>
                    <a:pt x="243366" y="873364"/>
                    <a:pt x="327364" y="581285"/>
                    <a:pt x="693851" y="352451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17" name="Forma libre 37">
              <a:extLst>
                <a:ext uri="{FF2B5EF4-FFF2-40B4-BE49-F238E27FC236}">
                  <a16:creationId xmlns:a16="http://schemas.microsoft.com/office/drawing/2014/main" id="{97C99FEA-E6F5-E554-AD9C-0CD57FB085B8}"/>
                </a:ext>
              </a:extLst>
            </p:cNvPr>
            <p:cNvSpPr/>
            <p:nvPr userDrawn="1"/>
          </p:nvSpPr>
          <p:spPr>
            <a:xfrm>
              <a:off x="4670505" y="4876226"/>
              <a:ext cx="601261" cy="786599"/>
            </a:xfrm>
            <a:custGeom>
              <a:avLst/>
              <a:gdLst>
                <a:gd name="connsiteX0" fmla="*/ 438403 w 601261"/>
                <a:gd name="connsiteY0" fmla="*/ 654330 h 786599"/>
                <a:gd name="connsiteX1" fmla="*/ 310104 w 601261"/>
                <a:gd name="connsiteY1" fmla="*/ 684228 h 786599"/>
                <a:gd name="connsiteX2" fmla="*/ 174326 w 601261"/>
                <a:gd name="connsiteY2" fmla="*/ 642831 h 786599"/>
                <a:gd name="connsiteX3" fmla="*/ 98382 w 601261"/>
                <a:gd name="connsiteY3" fmla="*/ 538188 h 786599"/>
                <a:gd name="connsiteX4" fmla="*/ 0 w 601261"/>
                <a:gd name="connsiteY4" fmla="*/ 579586 h 786599"/>
                <a:gd name="connsiteX5" fmla="*/ 63862 w 601261"/>
                <a:gd name="connsiteY5" fmla="*/ 689403 h 786599"/>
                <a:gd name="connsiteX6" fmla="*/ 169723 w 601261"/>
                <a:gd name="connsiteY6" fmla="*/ 761273 h 786599"/>
                <a:gd name="connsiteX7" fmla="*/ 310104 w 601261"/>
                <a:gd name="connsiteY7" fmla="*/ 786571 h 786599"/>
                <a:gd name="connsiteX8" fmla="*/ 464869 w 601261"/>
                <a:gd name="connsiteY8" fmla="*/ 758398 h 786599"/>
                <a:gd name="connsiteX9" fmla="*/ 565552 w 601261"/>
                <a:gd name="connsiteY9" fmla="*/ 681928 h 786599"/>
                <a:gd name="connsiteX10" fmla="*/ 601222 w 601261"/>
                <a:gd name="connsiteY10" fmla="*/ 566362 h 786599"/>
                <a:gd name="connsiteX11" fmla="*/ 575908 w 601261"/>
                <a:gd name="connsiteY11" fmla="*/ 471493 h 786599"/>
                <a:gd name="connsiteX12" fmla="*/ 499964 w 601261"/>
                <a:gd name="connsiteY12" fmla="*/ 399048 h 786599"/>
                <a:gd name="connsiteX13" fmla="*/ 372240 w 601261"/>
                <a:gd name="connsiteY13" fmla="*/ 347302 h 786599"/>
                <a:gd name="connsiteX14" fmla="*/ 278461 w 601261"/>
                <a:gd name="connsiteY14" fmla="*/ 322004 h 786599"/>
                <a:gd name="connsiteX15" fmla="*/ 177778 w 601261"/>
                <a:gd name="connsiteY15" fmla="*/ 279456 h 786599"/>
                <a:gd name="connsiteX16" fmla="*/ 143258 w 601261"/>
                <a:gd name="connsiteY16" fmla="*/ 205862 h 786599"/>
                <a:gd name="connsiteX17" fmla="*/ 186408 w 601261"/>
                <a:gd name="connsiteY17" fmla="*/ 130542 h 786599"/>
                <a:gd name="connsiteX18" fmla="*/ 300899 w 601261"/>
                <a:gd name="connsiteY18" fmla="*/ 102369 h 786599"/>
                <a:gd name="connsiteX19" fmla="*/ 419417 w 601261"/>
                <a:gd name="connsiteY19" fmla="*/ 133417 h 786599"/>
                <a:gd name="connsiteX20" fmla="*/ 488457 w 601261"/>
                <a:gd name="connsiteY20" fmla="*/ 229435 h 786599"/>
                <a:gd name="connsiteX21" fmla="*/ 587990 w 601261"/>
                <a:gd name="connsiteY21" fmla="*/ 192638 h 786599"/>
                <a:gd name="connsiteX22" fmla="*/ 528731 w 601261"/>
                <a:gd name="connsiteY22" fmla="*/ 86270 h 786599"/>
                <a:gd name="connsiteX23" fmla="*/ 431499 w 601261"/>
                <a:gd name="connsiteY23" fmla="*/ 21874 h 786599"/>
                <a:gd name="connsiteX24" fmla="*/ 300324 w 601261"/>
                <a:gd name="connsiteY24" fmla="*/ 26 h 786599"/>
                <a:gd name="connsiteX25" fmla="*/ 156490 w 601261"/>
                <a:gd name="connsiteY25" fmla="*/ 27049 h 786599"/>
                <a:gd name="connsiteX26" fmla="*/ 60985 w 601261"/>
                <a:gd name="connsiteY26" fmla="*/ 102944 h 786599"/>
                <a:gd name="connsiteX27" fmla="*/ 26465 w 601261"/>
                <a:gd name="connsiteY27" fmla="*/ 214486 h 786599"/>
                <a:gd name="connsiteX28" fmla="*/ 116793 w 601261"/>
                <a:gd name="connsiteY28" fmla="*/ 378925 h 786599"/>
                <a:gd name="connsiteX29" fmla="*/ 228407 w 601261"/>
                <a:gd name="connsiteY29" fmla="*/ 426646 h 786599"/>
                <a:gd name="connsiteX30" fmla="*/ 321611 w 601261"/>
                <a:gd name="connsiteY30" fmla="*/ 451944 h 786599"/>
                <a:gd name="connsiteX31" fmla="*/ 416541 w 601261"/>
                <a:gd name="connsiteY31" fmla="*/ 484717 h 786599"/>
                <a:gd name="connsiteX32" fmla="*/ 469471 w 601261"/>
                <a:gd name="connsiteY32" fmla="*/ 524389 h 786599"/>
                <a:gd name="connsiteX33" fmla="*/ 486731 w 601261"/>
                <a:gd name="connsiteY33" fmla="*/ 576136 h 786599"/>
                <a:gd name="connsiteX34" fmla="*/ 438403 w 601261"/>
                <a:gd name="connsiteY34" fmla="*/ 654330 h 786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601261" h="786599">
                  <a:moveTo>
                    <a:pt x="438403" y="654330"/>
                  </a:moveTo>
                  <a:cubicBezTo>
                    <a:pt x="406760" y="673879"/>
                    <a:pt x="363610" y="684228"/>
                    <a:pt x="310104" y="684228"/>
                  </a:cubicBezTo>
                  <a:cubicBezTo>
                    <a:pt x="256598" y="684228"/>
                    <a:pt x="209996" y="670429"/>
                    <a:pt x="174326" y="642831"/>
                  </a:cubicBezTo>
                  <a:cubicBezTo>
                    <a:pt x="138765" y="616665"/>
                    <a:pt x="112224" y="580097"/>
                    <a:pt x="98382" y="538188"/>
                  </a:cubicBezTo>
                  <a:lnTo>
                    <a:pt x="0" y="579586"/>
                  </a:lnTo>
                  <a:cubicBezTo>
                    <a:pt x="13072" y="620385"/>
                    <a:pt x="34860" y="657855"/>
                    <a:pt x="63862" y="689403"/>
                  </a:cubicBezTo>
                  <a:cubicBezTo>
                    <a:pt x="93262" y="721043"/>
                    <a:pt x="129456" y="745617"/>
                    <a:pt x="169723" y="761273"/>
                  </a:cubicBezTo>
                  <a:cubicBezTo>
                    <a:pt x="214472" y="778574"/>
                    <a:pt x="262127" y="787163"/>
                    <a:pt x="310104" y="786571"/>
                  </a:cubicBezTo>
                  <a:cubicBezTo>
                    <a:pt x="369363" y="786571"/>
                    <a:pt x="421143" y="777372"/>
                    <a:pt x="464869" y="758398"/>
                  </a:cubicBezTo>
                  <a:cubicBezTo>
                    <a:pt x="508594" y="739424"/>
                    <a:pt x="541963" y="714701"/>
                    <a:pt x="565552" y="681928"/>
                  </a:cubicBezTo>
                  <a:cubicBezTo>
                    <a:pt x="589549" y="648230"/>
                    <a:pt x="602057" y="607713"/>
                    <a:pt x="601222" y="566362"/>
                  </a:cubicBezTo>
                  <a:cubicBezTo>
                    <a:pt x="601746" y="533002"/>
                    <a:pt x="592984" y="500161"/>
                    <a:pt x="575908" y="471493"/>
                  </a:cubicBezTo>
                  <a:cubicBezTo>
                    <a:pt x="559413" y="443895"/>
                    <a:pt x="534098" y="419747"/>
                    <a:pt x="499964" y="399048"/>
                  </a:cubicBezTo>
                  <a:cubicBezTo>
                    <a:pt x="466595" y="378350"/>
                    <a:pt x="423445" y="361101"/>
                    <a:pt x="372240" y="347302"/>
                  </a:cubicBezTo>
                  <a:lnTo>
                    <a:pt x="278461" y="322004"/>
                  </a:lnTo>
                  <a:cubicBezTo>
                    <a:pt x="234736" y="309929"/>
                    <a:pt x="201366" y="295555"/>
                    <a:pt x="177778" y="279456"/>
                  </a:cubicBezTo>
                  <a:cubicBezTo>
                    <a:pt x="154189" y="263358"/>
                    <a:pt x="143258" y="238634"/>
                    <a:pt x="143258" y="205862"/>
                  </a:cubicBezTo>
                  <a:cubicBezTo>
                    <a:pt x="143258" y="173089"/>
                    <a:pt x="157641" y="149516"/>
                    <a:pt x="186408" y="130542"/>
                  </a:cubicBezTo>
                  <a:cubicBezTo>
                    <a:pt x="215174" y="111568"/>
                    <a:pt x="253146" y="102369"/>
                    <a:pt x="300899" y="102369"/>
                  </a:cubicBezTo>
                  <a:cubicBezTo>
                    <a:pt x="348651" y="102369"/>
                    <a:pt x="386623" y="112718"/>
                    <a:pt x="419417" y="133417"/>
                  </a:cubicBezTo>
                  <a:cubicBezTo>
                    <a:pt x="452211" y="154115"/>
                    <a:pt x="475800" y="186313"/>
                    <a:pt x="488457" y="229435"/>
                  </a:cubicBezTo>
                  <a:lnTo>
                    <a:pt x="587990" y="192638"/>
                  </a:lnTo>
                  <a:cubicBezTo>
                    <a:pt x="576742" y="153075"/>
                    <a:pt x="556456" y="116662"/>
                    <a:pt x="528731" y="86270"/>
                  </a:cubicBezTo>
                  <a:cubicBezTo>
                    <a:pt x="501580" y="57769"/>
                    <a:pt x="468344" y="35760"/>
                    <a:pt x="431499" y="21874"/>
                  </a:cubicBezTo>
                  <a:cubicBezTo>
                    <a:pt x="389408" y="6902"/>
                    <a:pt x="344998" y="-497"/>
                    <a:pt x="300324" y="26"/>
                  </a:cubicBezTo>
                  <a:cubicBezTo>
                    <a:pt x="245667" y="26"/>
                    <a:pt x="197914" y="8650"/>
                    <a:pt x="156490" y="27049"/>
                  </a:cubicBezTo>
                  <a:cubicBezTo>
                    <a:pt x="115066" y="45448"/>
                    <a:pt x="83423" y="70171"/>
                    <a:pt x="60985" y="102944"/>
                  </a:cubicBezTo>
                  <a:cubicBezTo>
                    <a:pt x="37891" y="135504"/>
                    <a:pt x="25798" y="174578"/>
                    <a:pt x="26465" y="214486"/>
                  </a:cubicBezTo>
                  <a:cubicBezTo>
                    <a:pt x="24624" y="281584"/>
                    <a:pt x="59162" y="344450"/>
                    <a:pt x="116793" y="378925"/>
                  </a:cubicBezTo>
                  <a:cubicBezTo>
                    <a:pt x="151405" y="400313"/>
                    <a:pt x="189026" y="416400"/>
                    <a:pt x="228407" y="426646"/>
                  </a:cubicBezTo>
                  <a:lnTo>
                    <a:pt x="321611" y="451944"/>
                  </a:lnTo>
                  <a:cubicBezTo>
                    <a:pt x="354232" y="459804"/>
                    <a:pt x="386019" y="470780"/>
                    <a:pt x="416541" y="484717"/>
                  </a:cubicBezTo>
                  <a:cubicBezTo>
                    <a:pt x="440705" y="496216"/>
                    <a:pt x="458540" y="509440"/>
                    <a:pt x="469471" y="524389"/>
                  </a:cubicBezTo>
                  <a:cubicBezTo>
                    <a:pt x="480909" y="539195"/>
                    <a:pt x="486990" y="557432"/>
                    <a:pt x="486731" y="576136"/>
                  </a:cubicBezTo>
                  <a:cubicBezTo>
                    <a:pt x="486731" y="608909"/>
                    <a:pt x="470622" y="634782"/>
                    <a:pt x="438403" y="654330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18" name="Forma libre 38">
              <a:extLst>
                <a:ext uri="{FF2B5EF4-FFF2-40B4-BE49-F238E27FC236}">
                  <a16:creationId xmlns:a16="http://schemas.microsoft.com/office/drawing/2014/main" id="{FD1543F0-FE26-F756-0634-18EFDCA625F3}"/>
                </a:ext>
              </a:extLst>
            </p:cNvPr>
            <p:cNvSpPr/>
            <p:nvPr userDrawn="1"/>
          </p:nvSpPr>
          <p:spPr>
            <a:xfrm>
              <a:off x="5357452" y="4887751"/>
              <a:ext cx="563825" cy="762971"/>
            </a:xfrm>
            <a:custGeom>
              <a:avLst/>
              <a:gdLst>
                <a:gd name="connsiteX0" fmla="*/ 112190 w 563825"/>
                <a:gd name="connsiteY0" fmla="*/ 492741 h 762971"/>
                <a:gd name="connsiteX1" fmla="*/ 282488 w 563825"/>
                <a:gd name="connsiteY1" fmla="*/ 492741 h 762971"/>
                <a:gd name="connsiteX2" fmla="*/ 432074 w 563825"/>
                <a:gd name="connsiteY2" fmla="*/ 463418 h 762971"/>
                <a:gd name="connsiteX3" fmla="*/ 529306 w 563825"/>
                <a:gd name="connsiteY3" fmla="*/ 378324 h 762971"/>
                <a:gd name="connsiteX4" fmla="*/ 563826 w 563825"/>
                <a:gd name="connsiteY4" fmla="*/ 247808 h 762971"/>
                <a:gd name="connsiteX5" fmla="*/ 488457 w 563825"/>
                <a:gd name="connsiteY5" fmla="*/ 66120 h 762971"/>
                <a:gd name="connsiteX6" fmla="*/ 281337 w 563825"/>
                <a:gd name="connsiteY6" fmla="*/ 0 h 762971"/>
                <a:gd name="connsiteX7" fmla="*/ 0 w 563825"/>
                <a:gd name="connsiteY7" fmla="*/ 0 h 762971"/>
                <a:gd name="connsiteX8" fmla="*/ 0 w 563825"/>
                <a:gd name="connsiteY8" fmla="*/ 762972 h 762971"/>
                <a:gd name="connsiteX9" fmla="*/ 112190 w 563825"/>
                <a:gd name="connsiteY9" fmla="*/ 762972 h 762971"/>
                <a:gd name="connsiteX10" fmla="*/ 272707 w 563825"/>
                <a:gd name="connsiteY10" fmla="*/ 101768 h 762971"/>
                <a:gd name="connsiteX11" fmla="*/ 399856 w 563825"/>
                <a:gd name="connsiteY11" fmla="*/ 137990 h 762971"/>
                <a:gd name="connsiteX12" fmla="*/ 445883 w 563825"/>
                <a:gd name="connsiteY12" fmla="*/ 247808 h 762971"/>
                <a:gd name="connsiteX13" fmla="*/ 399856 w 563825"/>
                <a:gd name="connsiteY13" fmla="*/ 356475 h 762971"/>
                <a:gd name="connsiteX14" fmla="*/ 272707 w 563825"/>
                <a:gd name="connsiteY14" fmla="*/ 393273 h 762971"/>
                <a:gd name="connsiteX15" fmla="*/ 112190 w 563825"/>
                <a:gd name="connsiteY15" fmla="*/ 393273 h 762971"/>
                <a:gd name="connsiteX16" fmla="*/ 112190 w 563825"/>
                <a:gd name="connsiteY16" fmla="*/ 101768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63825" h="762971">
                  <a:moveTo>
                    <a:pt x="112190" y="492741"/>
                  </a:moveTo>
                  <a:lnTo>
                    <a:pt x="282488" y="492741"/>
                  </a:lnTo>
                  <a:cubicBezTo>
                    <a:pt x="340597" y="492741"/>
                    <a:pt x="390650" y="482966"/>
                    <a:pt x="432074" y="463418"/>
                  </a:cubicBezTo>
                  <a:cubicBezTo>
                    <a:pt x="472169" y="445255"/>
                    <a:pt x="505999" y="415650"/>
                    <a:pt x="529306" y="378324"/>
                  </a:cubicBezTo>
                  <a:cubicBezTo>
                    <a:pt x="552319" y="341526"/>
                    <a:pt x="563826" y="297829"/>
                    <a:pt x="563826" y="247808"/>
                  </a:cubicBezTo>
                  <a:cubicBezTo>
                    <a:pt x="563826" y="170763"/>
                    <a:pt x="538511" y="110392"/>
                    <a:pt x="488457" y="66120"/>
                  </a:cubicBezTo>
                  <a:cubicBezTo>
                    <a:pt x="438403" y="21848"/>
                    <a:pt x="369363" y="0"/>
                    <a:pt x="281337" y="0"/>
                  </a:cubicBezTo>
                  <a:lnTo>
                    <a:pt x="0" y="0"/>
                  </a:lnTo>
                  <a:lnTo>
                    <a:pt x="0" y="762972"/>
                  </a:lnTo>
                  <a:lnTo>
                    <a:pt x="112190" y="762972"/>
                  </a:lnTo>
                  <a:close/>
                  <a:moveTo>
                    <a:pt x="272707" y="101768"/>
                  </a:moveTo>
                  <a:cubicBezTo>
                    <a:pt x="326789" y="101768"/>
                    <a:pt x="369363" y="113842"/>
                    <a:pt x="399856" y="137990"/>
                  </a:cubicBezTo>
                  <a:cubicBezTo>
                    <a:pt x="430349" y="162139"/>
                    <a:pt x="445883" y="198936"/>
                    <a:pt x="445883" y="247808"/>
                  </a:cubicBezTo>
                  <a:cubicBezTo>
                    <a:pt x="445883" y="296679"/>
                    <a:pt x="430349" y="331752"/>
                    <a:pt x="399856" y="356475"/>
                  </a:cubicBezTo>
                  <a:cubicBezTo>
                    <a:pt x="369363" y="381199"/>
                    <a:pt x="326789" y="393273"/>
                    <a:pt x="272707" y="393273"/>
                  </a:cubicBezTo>
                  <a:lnTo>
                    <a:pt x="112190" y="393273"/>
                  </a:lnTo>
                  <a:lnTo>
                    <a:pt x="112190" y="101768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19" name="Forma libre 39">
              <a:extLst>
                <a:ext uri="{FF2B5EF4-FFF2-40B4-BE49-F238E27FC236}">
                  <a16:creationId xmlns:a16="http://schemas.microsoft.com/office/drawing/2014/main" id="{D3011DF0-71AF-233F-290D-F8F3E1BA0F97}"/>
                </a:ext>
              </a:extLst>
            </p:cNvPr>
            <p:cNvSpPr/>
            <p:nvPr userDrawn="1"/>
          </p:nvSpPr>
          <p:spPr>
            <a:xfrm>
              <a:off x="6193409" y="4887751"/>
              <a:ext cx="521250" cy="762971"/>
            </a:xfrm>
            <a:custGeom>
              <a:avLst/>
              <a:gdLst>
                <a:gd name="connsiteX0" fmla="*/ 521251 w 521250"/>
                <a:gd name="connsiteY0" fmla="*/ 661779 h 762971"/>
                <a:gd name="connsiteX1" fmla="*/ 112190 w 521250"/>
                <a:gd name="connsiteY1" fmla="*/ 661779 h 762971"/>
                <a:gd name="connsiteX2" fmla="*/ 112190 w 521250"/>
                <a:gd name="connsiteY2" fmla="*/ 426045 h 762971"/>
                <a:gd name="connsiteX3" fmla="*/ 476375 w 521250"/>
                <a:gd name="connsiteY3" fmla="*/ 426045 h 762971"/>
                <a:gd name="connsiteX4" fmla="*/ 476375 w 521250"/>
                <a:gd name="connsiteY4" fmla="*/ 326002 h 762971"/>
                <a:gd name="connsiteX5" fmla="*/ 112190 w 521250"/>
                <a:gd name="connsiteY5" fmla="*/ 326002 h 762971"/>
                <a:gd name="connsiteX6" fmla="*/ 112190 w 521250"/>
                <a:gd name="connsiteY6" fmla="*/ 101768 h 762971"/>
                <a:gd name="connsiteX7" fmla="*/ 521251 w 521250"/>
                <a:gd name="connsiteY7" fmla="*/ 101768 h 762971"/>
                <a:gd name="connsiteX8" fmla="*/ 521251 w 521250"/>
                <a:gd name="connsiteY8" fmla="*/ 0 h 762971"/>
                <a:gd name="connsiteX9" fmla="*/ 112190 w 521250"/>
                <a:gd name="connsiteY9" fmla="*/ 0 h 762971"/>
                <a:gd name="connsiteX10" fmla="*/ 47177 w 521250"/>
                <a:gd name="connsiteY10" fmla="*/ 0 h 762971"/>
                <a:gd name="connsiteX11" fmla="*/ 0 w 521250"/>
                <a:gd name="connsiteY11" fmla="*/ 0 h 762971"/>
                <a:gd name="connsiteX12" fmla="*/ 0 w 521250"/>
                <a:gd name="connsiteY12" fmla="*/ 762972 h 762971"/>
                <a:gd name="connsiteX13" fmla="*/ 47177 w 521250"/>
                <a:gd name="connsiteY13" fmla="*/ 762972 h 762971"/>
                <a:gd name="connsiteX14" fmla="*/ 112190 w 521250"/>
                <a:gd name="connsiteY14" fmla="*/ 762972 h 762971"/>
                <a:gd name="connsiteX15" fmla="*/ 521251 w 521250"/>
                <a:gd name="connsiteY15" fmla="*/ 762972 h 762971"/>
                <a:gd name="connsiteX16" fmla="*/ 521251 w 521250"/>
                <a:gd name="connsiteY16" fmla="*/ 661779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21250" h="762971">
                  <a:moveTo>
                    <a:pt x="521251" y="661779"/>
                  </a:moveTo>
                  <a:lnTo>
                    <a:pt x="112190" y="661779"/>
                  </a:lnTo>
                  <a:lnTo>
                    <a:pt x="112190" y="426045"/>
                  </a:lnTo>
                  <a:lnTo>
                    <a:pt x="476375" y="426045"/>
                  </a:lnTo>
                  <a:lnTo>
                    <a:pt x="476375" y="326002"/>
                  </a:lnTo>
                  <a:lnTo>
                    <a:pt x="112190" y="326002"/>
                  </a:lnTo>
                  <a:lnTo>
                    <a:pt x="112190" y="101768"/>
                  </a:lnTo>
                  <a:lnTo>
                    <a:pt x="521251" y="101768"/>
                  </a:lnTo>
                  <a:lnTo>
                    <a:pt x="521251" y="0"/>
                  </a:lnTo>
                  <a:lnTo>
                    <a:pt x="112190" y="0"/>
                  </a:lnTo>
                  <a:lnTo>
                    <a:pt x="47177" y="0"/>
                  </a:lnTo>
                  <a:lnTo>
                    <a:pt x="0" y="0"/>
                  </a:lnTo>
                  <a:lnTo>
                    <a:pt x="0" y="762972"/>
                  </a:lnTo>
                  <a:lnTo>
                    <a:pt x="47177" y="762972"/>
                  </a:lnTo>
                  <a:lnTo>
                    <a:pt x="112190" y="762972"/>
                  </a:lnTo>
                  <a:lnTo>
                    <a:pt x="521251" y="762972"/>
                  </a:lnTo>
                  <a:lnTo>
                    <a:pt x="521251" y="661779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0" name="Forma libre 40">
              <a:extLst>
                <a:ext uri="{FF2B5EF4-FFF2-40B4-BE49-F238E27FC236}">
                  <a16:creationId xmlns:a16="http://schemas.microsoft.com/office/drawing/2014/main" id="{B9A900BA-4549-80E8-001A-5153F6AA554F}"/>
                </a:ext>
              </a:extLst>
            </p:cNvPr>
            <p:cNvSpPr/>
            <p:nvPr userDrawn="1"/>
          </p:nvSpPr>
          <p:spPr>
            <a:xfrm>
              <a:off x="6776221" y="5086094"/>
              <a:ext cx="475224" cy="564628"/>
            </a:xfrm>
            <a:custGeom>
              <a:avLst/>
              <a:gdLst>
                <a:gd name="connsiteX0" fmla="*/ 107012 w 475224"/>
                <a:gd name="connsiteY0" fmla="*/ 236327 h 564628"/>
                <a:gd name="connsiteX1" fmla="*/ 145559 w 475224"/>
                <a:gd name="connsiteY1" fmla="*/ 132834 h 564628"/>
                <a:gd name="connsiteX2" fmla="*/ 245092 w 475224"/>
                <a:gd name="connsiteY2" fmla="*/ 94887 h 564628"/>
                <a:gd name="connsiteX3" fmla="*/ 333693 w 475224"/>
                <a:gd name="connsiteY3" fmla="*/ 132259 h 564628"/>
                <a:gd name="connsiteX4" fmla="*/ 367638 w 475224"/>
                <a:gd name="connsiteY4" fmla="*/ 232302 h 564628"/>
                <a:gd name="connsiteX5" fmla="*/ 367638 w 475224"/>
                <a:gd name="connsiteY5" fmla="*/ 564629 h 564628"/>
                <a:gd name="connsiteX6" fmla="*/ 475225 w 475224"/>
                <a:gd name="connsiteY6" fmla="*/ 564629 h 564628"/>
                <a:gd name="connsiteX7" fmla="*/ 475225 w 475224"/>
                <a:gd name="connsiteY7" fmla="*/ 215053 h 564628"/>
                <a:gd name="connsiteX8" fmla="*/ 448759 w 475224"/>
                <a:gd name="connsiteY8" fmla="*/ 101211 h 564628"/>
                <a:gd name="connsiteX9" fmla="*/ 376268 w 475224"/>
                <a:gd name="connsiteY9" fmla="*/ 26466 h 564628"/>
                <a:gd name="connsiteX10" fmla="*/ 163970 w 475224"/>
                <a:gd name="connsiteY10" fmla="*/ 29916 h 564628"/>
                <a:gd name="connsiteX11" fmla="*/ 107012 w 475224"/>
                <a:gd name="connsiteY11" fmla="*/ 93162 h 564628"/>
                <a:gd name="connsiteX12" fmla="*/ 107012 w 475224"/>
                <a:gd name="connsiteY12" fmla="*/ 10942 h 564628"/>
                <a:gd name="connsiteX13" fmla="*/ 0 w 475224"/>
                <a:gd name="connsiteY13" fmla="*/ 10942 h 564628"/>
                <a:gd name="connsiteX14" fmla="*/ 0 w 475224"/>
                <a:gd name="connsiteY14" fmla="*/ 564629 h 564628"/>
                <a:gd name="connsiteX15" fmla="*/ 107012 w 475224"/>
                <a:gd name="connsiteY15" fmla="*/ 564629 h 564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75224" h="564628">
                  <a:moveTo>
                    <a:pt x="107012" y="236327"/>
                  </a:moveTo>
                  <a:cubicBezTo>
                    <a:pt x="107012" y="192055"/>
                    <a:pt x="119669" y="157557"/>
                    <a:pt x="145559" y="132834"/>
                  </a:cubicBezTo>
                  <a:cubicBezTo>
                    <a:pt x="171449" y="108111"/>
                    <a:pt x="204819" y="94887"/>
                    <a:pt x="245092" y="94887"/>
                  </a:cubicBezTo>
                  <a:cubicBezTo>
                    <a:pt x="278685" y="93742"/>
                    <a:pt x="311082" y="107409"/>
                    <a:pt x="333693" y="132259"/>
                  </a:cubicBezTo>
                  <a:cubicBezTo>
                    <a:pt x="356131" y="156982"/>
                    <a:pt x="367638" y="190330"/>
                    <a:pt x="367638" y="232302"/>
                  </a:cubicBezTo>
                  <a:lnTo>
                    <a:pt x="367638" y="564629"/>
                  </a:lnTo>
                  <a:lnTo>
                    <a:pt x="475225" y="564629"/>
                  </a:lnTo>
                  <a:lnTo>
                    <a:pt x="475225" y="215053"/>
                  </a:lnTo>
                  <a:cubicBezTo>
                    <a:pt x="475225" y="171356"/>
                    <a:pt x="466595" y="133409"/>
                    <a:pt x="448759" y="101211"/>
                  </a:cubicBezTo>
                  <a:cubicBezTo>
                    <a:pt x="432247" y="69882"/>
                    <a:pt x="407088" y="43939"/>
                    <a:pt x="376268" y="26466"/>
                  </a:cubicBezTo>
                  <a:cubicBezTo>
                    <a:pt x="309880" y="-10015"/>
                    <a:pt x="229138" y="-8704"/>
                    <a:pt x="163970" y="29916"/>
                  </a:cubicBezTo>
                  <a:cubicBezTo>
                    <a:pt x="139501" y="45331"/>
                    <a:pt x="119784" y="67225"/>
                    <a:pt x="107012" y="93162"/>
                  </a:cubicBezTo>
                  <a:lnTo>
                    <a:pt x="107012" y="10942"/>
                  </a:lnTo>
                  <a:lnTo>
                    <a:pt x="0" y="10942"/>
                  </a:lnTo>
                  <a:lnTo>
                    <a:pt x="0" y="564629"/>
                  </a:lnTo>
                  <a:lnTo>
                    <a:pt x="107012" y="564629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1" name="Forma libre 41">
              <a:extLst>
                <a:ext uri="{FF2B5EF4-FFF2-40B4-BE49-F238E27FC236}">
                  <a16:creationId xmlns:a16="http://schemas.microsoft.com/office/drawing/2014/main" id="{B45C1B87-ACD1-596A-C554-16D5670963AC}"/>
                </a:ext>
              </a:extLst>
            </p:cNvPr>
            <p:cNvSpPr/>
            <p:nvPr userDrawn="1"/>
          </p:nvSpPr>
          <p:spPr>
            <a:xfrm>
              <a:off x="7321026" y="5086072"/>
              <a:ext cx="521901" cy="576762"/>
            </a:xfrm>
            <a:custGeom>
              <a:avLst/>
              <a:gdLst>
                <a:gd name="connsiteX0" fmla="*/ 512081 w 521901"/>
                <a:gd name="connsiteY0" fmla="*/ 438160 h 576762"/>
                <a:gd name="connsiteX1" fmla="*/ 429233 w 521901"/>
                <a:gd name="connsiteY1" fmla="*/ 386988 h 576762"/>
                <a:gd name="connsiteX2" fmla="*/ 387809 w 521901"/>
                <a:gd name="connsiteY2" fmla="*/ 442184 h 576762"/>
                <a:gd name="connsiteX3" fmla="*/ 334303 w 521901"/>
                <a:gd name="connsiteY3" fmla="*/ 472657 h 576762"/>
                <a:gd name="connsiteX4" fmla="*/ 271592 w 521901"/>
                <a:gd name="connsiteY4" fmla="*/ 481857 h 576762"/>
                <a:gd name="connsiteX5" fmla="*/ 187593 w 521901"/>
                <a:gd name="connsiteY5" fmla="*/ 460008 h 576762"/>
                <a:gd name="connsiteX6" fmla="*/ 128909 w 521901"/>
                <a:gd name="connsiteY6" fmla="*/ 395038 h 576762"/>
                <a:gd name="connsiteX7" fmla="*/ 108773 w 521901"/>
                <a:gd name="connsiteY7" fmla="*/ 312818 h 576762"/>
                <a:gd name="connsiteX8" fmla="*/ 520711 w 521901"/>
                <a:gd name="connsiteY8" fmla="*/ 312818 h 576762"/>
                <a:gd name="connsiteX9" fmla="*/ 521861 w 521901"/>
                <a:gd name="connsiteY9" fmla="*/ 297869 h 576762"/>
                <a:gd name="connsiteX10" fmla="*/ 521861 w 521901"/>
                <a:gd name="connsiteY10" fmla="*/ 283495 h 576762"/>
                <a:gd name="connsiteX11" fmla="*/ 489067 w 521901"/>
                <a:gd name="connsiteY11" fmla="*/ 134581 h 576762"/>
                <a:gd name="connsiteX12" fmla="*/ 265838 w 521901"/>
                <a:gd name="connsiteY12" fmla="*/ 40 h 576762"/>
                <a:gd name="connsiteX13" fmla="*/ 158251 w 521901"/>
                <a:gd name="connsiteY13" fmla="*/ 20164 h 576762"/>
                <a:gd name="connsiteX14" fmla="*/ 74253 w 521901"/>
                <a:gd name="connsiteY14" fmla="*/ 78810 h 576762"/>
                <a:gd name="connsiteX15" fmla="*/ 19021 w 521901"/>
                <a:gd name="connsiteY15" fmla="*/ 169653 h 576762"/>
                <a:gd name="connsiteX16" fmla="*/ 35 w 521901"/>
                <a:gd name="connsiteY16" fmla="*/ 288095 h 576762"/>
                <a:gd name="connsiteX17" fmla="*/ 34555 w 521901"/>
                <a:gd name="connsiteY17" fmla="*/ 438735 h 576762"/>
                <a:gd name="connsiteX18" fmla="*/ 130635 w 521901"/>
                <a:gd name="connsiteY18" fmla="*/ 539928 h 576762"/>
                <a:gd name="connsiteX19" fmla="*/ 271592 w 521901"/>
                <a:gd name="connsiteY19" fmla="*/ 576725 h 576762"/>
                <a:gd name="connsiteX20" fmla="*/ 364796 w 521901"/>
                <a:gd name="connsiteY20" fmla="*/ 562926 h 576762"/>
                <a:gd name="connsiteX21" fmla="*/ 447643 w 521901"/>
                <a:gd name="connsiteY21" fmla="*/ 518079 h 576762"/>
                <a:gd name="connsiteX22" fmla="*/ 512081 w 521901"/>
                <a:gd name="connsiteY22" fmla="*/ 438160 h 576762"/>
                <a:gd name="connsiteX23" fmla="*/ 149621 w 521901"/>
                <a:gd name="connsiteY23" fmla="*/ 141480 h 576762"/>
                <a:gd name="connsiteX24" fmla="*/ 199675 w 521901"/>
                <a:gd name="connsiteY24" fmla="*/ 102958 h 576762"/>
                <a:gd name="connsiteX25" fmla="*/ 264688 w 521901"/>
                <a:gd name="connsiteY25" fmla="*/ 90884 h 576762"/>
                <a:gd name="connsiteX26" fmla="*/ 372275 w 521901"/>
                <a:gd name="connsiteY26" fmla="*/ 138605 h 576762"/>
                <a:gd name="connsiteX27" fmla="*/ 410822 w 521901"/>
                <a:gd name="connsiteY27" fmla="*/ 233474 h 576762"/>
                <a:gd name="connsiteX28" fmla="*/ 112225 w 521901"/>
                <a:gd name="connsiteY28" fmla="*/ 233474 h 576762"/>
                <a:gd name="connsiteX29" fmla="*/ 118553 w 521901"/>
                <a:gd name="connsiteY29" fmla="*/ 203576 h 576762"/>
                <a:gd name="connsiteX30" fmla="*/ 149621 w 521901"/>
                <a:gd name="connsiteY30" fmla="*/ 141480 h 576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21901" h="576762">
                  <a:moveTo>
                    <a:pt x="512081" y="438160"/>
                  </a:moveTo>
                  <a:lnTo>
                    <a:pt x="429233" y="386988"/>
                  </a:lnTo>
                  <a:cubicBezTo>
                    <a:pt x="418952" y="407784"/>
                    <a:pt x="404908" y="426499"/>
                    <a:pt x="387809" y="442184"/>
                  </a:cubicBezTo>
                  <a:cubicBezTo>
                    <a:pt x="372350" y="456041"/>
                    <a:pt x="354106" y="466430"/>
                    <a:pt x="334303" y="472657"/>
                  </a:cubicBezTo>
                  <a:cubicBezTo>
                    <a:pt x="313953" y="478729"/>
                    <a:pt x="292827" y="481828"/>
                    <a:pt x="271592" y="481857"/>
                  </a:cubicBezTo>
                  <a:cubicBezTo>
                    <a:pt x="242135" y="482276"/>
                    <a:pt x="213109" y="474727"/>
                    <a:pt x="187593" y="460008"/>
                  </a:cubicBezTo>
                  <a:cubicBezTo>
                    <a:pt x="162031" y="444634"/>
                    <a:pt x="141607" y="422020"/>
                    <a:pt x="128909" y="395038"/>
                  </a:cubicBezTo>
                  <a:cubicBezTo>
                    <a:pt x="117098" y="369136"/>
                    <a:pt x="110268" y="341244"/>
                    <a:pt x="108773" y="312818"/>
                  </a:cubicBezTo>
                  <a:lnTo>
                    <a:pt x="520711" y="312818"/>
                  </a:lnTo>
                  <a:cubicBezTo>
                    <a:pt x="521649" y="307891"/>
                    <a:pt x="522034" y="302877"/>
                    <a:pt x="521861" y="297869"/>
                  </a:cubicBezTo>
                  <a:lnTo>
                    <a:pt x="521861" y="283495"/>
                  </a:lnTo>
                  <a:cubicBezTo>
                    <a:pt x="521861" y="226574"/>
                    <a:pt x="510930" y="177128"/>
                    <a:pt x="489067" y="134581"/>
                  </a:cubicBezTo>
                  <a:cubicBezTo>
                    <a:pt x="446671" y="50625"/>
                    <a:pt x="359922" y="-1656"/>
                    <a:pt x="265838" y="40"/>
                  </a:cubicBezTo>
                  <a:cubicBezTo>
                    <a:pt x="229011" y="-282"/>
                    <a:pt x="192472" y="6554"/>
                    <a:pt x="158251" y="20164"/>
                  </a:cubicBezTo>
                  <a:cubicBezTo>
                    <a:pt x="126447" y="33612"/>
                    <a:pt x="97830" y="53592"/>
                    <a:pt x="74253" y="78810"/>
                  </a:cubicBezTo>
                  <a:cubicBezTo>
                    <a:pt x="49669" y="104884"/>
                    <a:pt x="30850" y="135834"/>
                    <a:pt x="19021" y="169653"/>
                  </a:cubicBezTo>
                  <a:cubicBezTo>
                    <a:pt x="5886" y="207739"/>
                    <a:pt x="-535" y="247813"/>
                    <a:pt x="35" y="288095"/>
                  </a:cubicBezTo>
                  <a:cubicBezTo>
                    <a:pt x="35" y="345016"/>
                    <a:pt x="11541" y="395613"/>
                    <a:pt x="34555" y="438735"/>
                  </a:cubicBezTo>
                  <a:cubicBezTo>
                    <a:pt x="56682" y="480638"/>
                    <a:pt x="89925" y="515647"/>
                    <a:pt x="130635" y="539928"/>
                  </a:cubicBezTo>
                  <a:cubicBezTo>
                    <a:pt x="173377" y="564823"/>
                    <a:pt x="222125" y="577547"/>
                    <a:pt x="271592" y="576725"/>
                  </a:cubicBezTo>
                  <a:cubicBezTo>
                    <a:pt x="303172" y="576731"/>
                    <a:pt x="334573" y="572079"/>
                    <a:pt x="364796" y="562926"/>
                  </a:cubicBezTo>
                  <a:cubicBezTo>
                    <a:pt x="395075" y="553525"/>
                    <a:pt x="423220" y="538289"/>
                    <a:pt x="447643" y="518079"/>
                  </a:cubicBezTo>
                  <a:cubicBezTo>
                    <a:pt x="473982" y="495748"/>
                    <a:pt x="495851" y="468632"/>
                    <a:pt x="512081" y="438160"/>
                  </a:cubicBezTo>
                  <a:close/>
                  <a:moveTo>
                    <a:pt x="149621" y="141480"/>
                  </a:moveTo>
                  <a:cubicBezTo>
                    <a:pt x="162779" y="124617"/>
                    <a:pt x="179999" y="111364"/>
                    <a:pt x="199675" y="102958"/>
                  </a:cubicBezTo>
                  <a:cubicBezTo>
                    <a:pt x="220347" y="94713"/>
                    <a:pt x="242434" y="90608"/>
                    <a:pt x="264688" y="90884"/>
                  </a:cubicBezTo>
                  <a:cubicBezTo>
                    <a:pt x="305945" y="89625"/>
                    <a:pt x="345533" y="107184"/>
                    <a:pt x="372275" y="138605"/>
                  </a:cubicBezTo>
                  <a:cubicBezTo>
                    <a:pt x="392412" y="161604"/>
                    <a:pt x="405069" y="193227"/>
                    <a:pt x="410822" y="233474"/>
                  </a:cubicBezTo>
                  <a:lnTo>
                    <a:pt x="112225" y="233474"/>
                  </a:lnTo>
                  <a:cubicBezTo>
                    <a:pt x="113605" y="223366"/>
                    <a:pt x="115717" y="213373"/>
                    <a:pt x="118553" y="203576"/>
                  </a:cubicBezTo>
                  <a:cubicBezTo>
                    <a:pt x="124899" y="181106"/>
                    <a:pt x="135439" y="160034"/>
                    <a:pt x="149621" y="141480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2" name="Forma libre 42">
              <a:extLst>
                <a:ext uri="{FF2B5EF4-FFF2-40B4-BE49-F238E27FC236}">
                  <a16:creationId xmlns:a16="http://schemas.microsoft.com/office/drawing/2014/main" id="{38CF1D07-AA5E-3B25-0F05-A4A2868A0A29}"/>
                </a:ext>
              </a:extLst>
            </p:cNvPr>
            <p:cNvSpPr/>
            <p:nvPr userDrawn="1"/>
          </p:nvSpPr>
          <p:spPr>
            <a:xfrm>
              <a:off x="7914804" y="5086102"/>
              <a:ext cx="288816" cy="564621"/>
            </a:xfrm>
            <a:custGeom>
              <a:avLst/>
              <a:gdLst>
                <a:gd name="connsiteX0" fmla="*/ 288817 w 288816"/>
                <a:gd name="connsiteY0" fmla="*/ 113278 h 564621"/>
                <a:gd name="connsiteX1" fmla="*/ 288817 w 288816"/>
                <a:gd name="connsiteY1" fmla="*/ 10 h 564621"/>
                <a:gd name="connsiteX2" fmla="*/ 257174 w 288816"/>
                <a:gd name="connsiteY2" fmla="*/ 10 h 564621"/>
                <a:gd name="connsiteX3" fmla="*/ 169148 w 288816"/>
                <a:gd name="connsiteY3" fmla="*/ 25309 h 564621"/>
                <a:gd name="connsiteX4" fmla="*/ 107012 w 288816"/>
                <a:gd name="connsiteY4" fmla="*/ 101778 h 564621"/>
                <a:gd name="connsiteX5" fmla="*/ 107012 w 288816"/>
                <a:gd name="connsiteY5" fmla="*/ 10935 h 564621"/>
                <a:gd name="connsiteX6" fmla="*/ 0 w 288816"/>
                <a:gd name="connsiteY6" fmla="*/ 10935 h 564621"/>
                <a:gd name="connsiteX7" fmla="*/ 0 w 288816"/>
                <a:gd name="connsiteY7" fmla="*/ 564621 h 564621"/>
                <a:gd name="connsiteX8" fmla="*/ 107012 w 288816"/>
                <a:gd name="connsiteY8" fmla="*/ 564621 h 564621"/>
                <a:gd name="connsiteX9" fmla="*/ 107012 w 288816"/>
                <a:gd name="connsiteY9" fmla="*/ 269092 h 564621"/>
                <a:gd name="connsiteX10" fmla="*/ 142682 w 288816"/>
                <a:gd name="connsiteY10" fmla="*/ 155825 h 564621"/>
                <a:gd name="connsiteX11" fmla="*/ 234160 w 288816"/>
                <a:gd name="connsiteY11" fmla="*/ 113278 h 56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8816" h="564621">
                  <a:moveTo>
                    <a:pt x="288817" y="113278"/>
                  </a:moveTo>
                  <a:lnTo>
                    <a:pt x="288817" y="10"/>
                  </a:lnTo>
                  <a:lnTo>
                    <a:pt x="257174" y="10"/>
                  </a:lnTo>
                  <a:cubicBezTo>
                    <a:pt x="225990" y="-346"/>
                    <a:pt x="195383" y="8451"/>
                    <a:pt x="169148" y="25309"/>
                  </a:cubicBezTo>
                  <a:cubicBezTo>
                    <a:pt x="141526" y="44317"/>
                    <a:pt x="119957" y="70863"/>
                    <a:pt x="107012" y="101778"/>
                  </a:cubicBezTo>
                  <a:lnTo>
                    <a:pt x="107012" y="10935"/>
                  </a:lnTo>
                  <a:lnTo>
                    <a:pt x="0" y="10935"/>
                  </a:lnTo>
                  <a:lnTo>
                    <a:pt x="0" y="564621"/>
                  </a:lnTo>
                  <a:lnTo>
                    <a:pt x="107012" y="564621"/>
                  </a:lnTo>
                  <a:lnTo>
                    <a:pt x="107012" y="269092"/>
                  </a:lnTo>
                  <a:cubicBezTo>
                    <a:pt x="107012" y="221945"/>
                    <a:pt x="118518" y="184573"/>
                    <a:pt x="142682" y="155825"/>
                  </a:cubicBezTo>
                  <a:cubicBezTo>
                    <a:pt x="165051" y="128393"/>
                    <a:pt x="198760" y="112714"/>
                    <a:pt x="234160" y="113278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3" name="Forma libre 43">
              <a:extLst>
                <a:ext uri="{FF2B5EF4-FFF2-40B4-BE49-F238E27FC236}">
                  <a16:creationId xmlns:a16="http://schemas.microsoft.com/office/drawing/2014/main" id="{576BD031-F9E2-F036-6F8F-E8ADE8862918}"/>
                </a:ext>
              </a:extLst>
            </p:cNvPr>
            <p:cNvSpPr/>
            <p:nvPr userDrawn="1"/>
          </p:nvSpPr>
          <p:spPr>
            <a:xfrm>
              <a:off x="8208764" y="5086052"/>
              <a:ext cx="533368" cy="758435"/>
            </a:xfrm>
            <a:custGeom>
              <a:avLst/>
              <a:gdLst>
                <a:gd name="connsiteX0" fmla="*/ 120855 w 533368"/>
                <a:gd name="connsiteY0" fmla="*/ 491076 h 758435"/>
                <a:gd name="connsiteX1" fmla="*/ 246277 w 533368"/>
                <a:gd name="connsiteY1" fmla="*/ 525573 h 758435"/>
                <a:gd name="connsiteX2" fmla="*/ 413123 w 533368"/>
                <a:gd name="connsiteY2" fmla="*/ 440479 h 758435"/>
                <a:gd name="connsiteX3" fmla="*/ 425205 w 533368"/>
                <a:gd name="connsiteY3" fmla="*/ 420930 h 758435"/>
                <a:gd name="connsiteX4" fmla="*/ 425205 w 533368"/>
                <a:gd name="connsiteY4" fmla="*/ 499125 h 758435"/>
                <a:gd name="connsiteX5" fmla="*/ 402192 w 533368"/>
                <a:gd name="connsiteY5" fmla="*/ 589969 h 758435"/>
                <a:gd name="connsiteX6" fmla="*/ 341207 w 533368"/>
                <a:gd name="connsiteY6" fmla="*/ 645165 h 758435"/>
                <a:gd name="connsiteX7" fmla="*/ 257209 w 533368"/>
                <a:gd name="connsiteY7" fmla="*/ 663564 h 758435"/>
                <a:gd name="connsiteX8" fmla="*/ 161128 w 533368"/>
                <a:gd name="connsiteY8" fmla="*/ 638265 h 758435"/>
                <a:gd name="connsiteX9" fmla="*/ 90362 w 533368"/>
                <a:gd name="connsiteY9" fmla="*/ 566970 h 758435"/>
                <a:gd name="connsiteX10" fmla="*/ 15569 w 533368"/>
                <a:gd name="connsiteY10" fmla="*/ 626766 h 758435"/>
                <a:gd name="connsiteX11" fmla="*/ 162854 w 533368"/>
                <a:gd name="connsiteY11" fmla="*/ 744633 h 758435"/>
                <a:gd name="connsiteX12" fmla="*/ 399315 w 533368"/>
                <a:gd name="connsiteY12" fmla="*/ 727959 h 758435"/>
                <a:gd name="connsiteX13" fmla="*/ 497122 w 533368"/>
                <a:gd name="connsiteY13" fmla="*/ 638265 h 758435"/>
                <a:gd name="connsiteX14" fmla="*/ 533368 w 533368"/>
                <a:gd name="connsiteY14" fmla="*/ 493950 h 758435"/>
                <a:gd name="connsiteX15" fmla="*/ 533368 w 533368"/>
                <a:gd name="connsiteY15" fmla="*/ 10984 h 758435"/>
                <a:gd name="connsiteX16" fmla="*/ 425205 w 533368"/>
                <a:gd name="connsiteY16" fmla="*/ 10984 h 758435"/>
                <a:gd name="connsiteX17" fmla="*/ 425205 w 533368"/>
                <a:gd name="connsiteY17" fmla="*/ 104127 h 758435"/>
                <a:gd name="connsiteX18" fmla="*/ 413123 w 533368"/>
                <a:gd name="connsiteY18" fmla="*/ 84579 h 758435"/>
                <a:gd name="connsiteX19" fmla="*/ 346385 w 533368"/>
                <a:gd name="connsiteY19" fmla="*/ 23058 h 758435"/>
                <a:gd name="connsiteX20" fmla="*/ 246277 w 533368"/>
                <a:gd name="connsiteY20" fmla="*/ 60 h 758435"/>
                <a:gd name="connsiteX21" fmla="*/ 149046 w 533368"/>
                <a:gd name="connsiteY21" fmla="*/ 19608 h 758435"/>
                <a:gd name="connsiteX22" fmla="*/ 70226 w 533368"/>
                <a:gd name="connsiteY22" fmla="*/ 74804 h 758435"/>
                <a:gd name="connsiteX23" fmla="*/ 18446 w 533368"/>
                <a:gd name="connsiteY23" fmla="*/ 158174 h 758435"/>
                <a:gd name="connsiteX24" fmla="*/ 35 w 533368"/>
                <a:gd name="connsiteY24" fmla="*/ 262816 h 758435"/>
                <a:gd name="connsiteX25" fmla="*/ 32829 w 533368"/>
                <a:gd name="connsiteY25" fmla="*/ 397357 h 758435"/>
                <a:gd name="connsiteX26" fmla="*/ 120855 w 533368"/>
                <a:gd name="connsiteY26" fmla="*/ 491076 h 758435"/>
                <a:gd name="connsiteX27" fmla="*/ 130060 w 533368"/>
                <a:gd name="connsiteY27" fmla="*/ 175997 h 758435"/>
                <a:gd name="connsiteX28" fmla="*/ 186442 w 533368"/>
                <a:gd name="connsiteY28" fmla="*/ 117351 h 758435"/>
                <a:gd name="connsiteX29" fmla="*/ 350412 w 533368"/>
                <a:gd name="connsiteY29" fmla="*/ 117351 h 758435"/>
                <a:gd name="connsiteX30" fmla="*/ 406795 w 533368"/>
                <a:gd name="connsiteY30" fmla="*/ 175997 h 758435"/>
                <a:gd name="connsiteX31" fmla="*/ 427507 w 533368"/>
                <a:gd name="connsiteY31" fmla="*/ 262816 h 758435"/>
                <a:gd name="connsiteX32" fmla="*/ 406795 w 533368"/>
                <a:gd name="connsiteY32" fmla="*/ 348485 h 758435"/>
                <a:gd name="connsiteX33" fmla="*/ 350412 w 533368"/>
                <a:gd name="connsiteY33" fmla="*/ 407131 h 758435"/>
                <a:gd name="connsiteX34" fmla="*/ 186442 w 533368"/>
                <a:gd name="connsiteY34" fmla="*/ 407131 h 758435"/>
                <a:gd name="connsiteX35" fmla="*/ 130060 w 533368"/>
                <a:gd name="connsiteY35" fmla="*/ 348485 h 758435"/>
                <a:gd name="connsiteX36" fmla="*/ 109348 w 533368"/>
                <a:gd name="connsiteY36" fmla="*/ 262816 h 758435"/>
                <a:gd name="connsiteX37" fmla="*/ 130060 w 533368"/>
                <a:gd name="connsiteY37" fmla="*/ 175997 h 758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33368" h="758435">
                  <a:moveTo>
                    <a:pt x="120855" y="491076"/>
                  </a:moveTo>
                  <a:cubicBezTo>
                    <a:pt x="158539" y="514212"/>
                    <a:pt x="202034" y="526177"/>
                    <a:pt x="246277" y="525573"/>
                  </a:cubicBezTo>
                  <a:cubicBezTo>
                    <a:pt x="312958" y="528390"/>
                    <a:pt x="376302" y="496106"/>
                    <a:pt x="413123" y="440479"/>
                  </a:cubicBezTo>
                  <a:cubicBezTo>
                    <a:pt x="417669" y="434310"/>
                    <a:pt x="421753" y="427772"/>
                    <a:pt x="425205" y="420930"/>
                  </a:cubicBezTo>
                  <a:lnTo>
                    <a:pt x="425205" y="499125"/>
                  </a:lnTo>
                  <a:cubicBezTo>
                    <a:pt x="425205" y="535347"/>
                    <a:pt x="417726" y="565820"/>
                    <a:pt x="402192" y="589969"/>
                  </a:cubicBezTo>
                  <a:cubicBezTo>
                    <a:pt x="387809" y="614019"/>
                    <a:pt x="366579" y="633234"/>
                    <a:pt x="341207" y="645165"/>
                  </a:cubicBezTo>
                  <a:cubicBezTo>
                    <a:pt x="314972" y="657521"/>
                    <a:pt x="286263" y="663811"/>
                    <a:pt x="257209" y="663564"/>
                  </a:cubicBezTo>
                  <a:cubicBezTo>
                    <a:pt x="223494" y="663943"/>
                    <a:pt x="190297" y="655204"/>
                    <a:pt x="161128" y="638265"/>
                  </a:cubicBezTo>
                  <a:cubicBezTo>
                    <a:pt x="132247" y="620413"/>
                    <a:pt x="107968" y="595983"/>
                    <a:pt x="90362" y="566970"/>
                  </a:cubicBezTo>
                  <a:lnTo>
                    <a:pt x="15569" y="626766"/>
                  </a:lnTo>
                  <a:cubicBezTo>
                    <a:pt x="46925" y="684164"/>
                    <a:pt x="99970" y="726619"/>
                    <a:pt x="162854" y="744633"/>
                  </a:cubicBezTo>
                  <a:cubicBezTo>
                    <a:pt x="241099" y="767654"/>
                    <a:pt x="325040" y="761732"/>
                    <a:pt x="399315" y="727959"/>
                  </a:cubicBezTo>
                  <a:cubicBezTo>
                    <a:pt x="440049" y="708313"/>
                    <a:pt x="474051" y="677115"/>
                    <a:pt x="497122" y="638265"/>
                  </a:cubicBezTo>
                  <a:cubicBezTo>
                    <a:pt x="521286" y="598593"/>
                    <a:pt x="533368" y="550296"/>
                    <a:pt x="533368" y="493950"/>
                  </a:cubicBezTo>
                  <a:lnTo>
                    <a:pt x="533368" y="10984"/>
                  </a:lnTo>
                  <a:lnTo>
                    <a:pt x="425205" y="10984"/>
                  </a:lnTo>
                  <a:lnTo>
                    <a:pt x="425205" y="104127"/>
                  </a:lnTo>
                  <a:cubicBezTo>
                    <a:pt x="421753" y="97285"/>
                    <a:pt x="417669" y="90748"/>
                    <a:pt x="413123" y="84579"/>
                  </a:cubicBezTo>
                  <a:cubicBezTo>
                    <a:pt x="396036" y="59125"/>
                    <a:pt x="373138" y="38053"/>
                    <a:pt x="346385" y="23058"/>
                  </a:cubicBezTo>
                  <a:cubicBezTo>
                    <a:pt x="315490" y="7137"/>
                    <a:pt x="281027" y="-774"/>
                    <a:pt x="246277" y="60"/>
                  </a:cubicBezTo>
                  <a:cubicBezTo>
                    <a:pt x="212908" y="-21"/>
                    <a:pt x="179827" y="6631"/>
                    <a:pt x="149046" y="19608"/>
                  </a:cubicBezTo>
                  <a:cubicBezTo>
                    <a:pt x="119302" y="32453"/>
                    <a:pt x="92491" y="51237"/>
                    <a:pt x="70226" y="74804"/>
                  </a:cubicBezTo>
                  <a:cubicBezTo>
                    <a:pt x="47845" y="99079"/>
                    <a:pt x="30297" y="127367"/>
                    <a:pt x="18446" y="158174"/>
                  </a:cubicBezTo>
                  <a:cubicBezTo>
                    <a:pt x="6019" y="191648"/>
                    <a:pt x="-253" y="227106"/>
                    <a:pt x="35" y="262816"/>
                  </a:cubicBezTo>
                  <a:cubicBezTo>
                    <a:pt x="-713" y="309727"/>
                    <a:pt x="10564" y="356052"/>
                    <a:pt x="32829" y="397357"/>
                  </a:cubicBezTo>
                  <a:cubicBezTo>
                    <a:pt x="53541" y="435695"/>
                    <a:pt x="83861" y="467991"/>
                    <a:pt x="120855" y="491076"/>
                  </a:cubicBezTo>
                  <a:close/>
                  <a:moveTo>
                    <a:pt x="130060" y="175997"/>
                  </a:moveTo>
                  <a:cubicBezTo>
                    <a:pt x="143063" y="151619"/>
                    <a:pt x="162567" y="131317"/>
                    <a:pt x="186442" y="117351"/>
                  </a:cubicBezTo>
                  <a:cubicBezTo>
                    <a:pt x="237417" y="88995"/>
                    <a:pt x="299438" y="88995"/>
                    <a:pt x="350412" y="117351"/>
                  </a:cubicBezTo>
                  <a:cubicBezTo>
                    <a:pt x="374001" y="131634"/>
                    <a:pt x="393448" y="151855"/>
                    <a:pt x="406795" y="175997"/>
                  </a:cubicBezTo>
                  <a:cubicBezTo>
                    <a:pt x="421006" y="202704"/>
                    <a:pt x="428082" y="232585"/>
                    <a:pt x="427507" y="262816"/>
                  </a:cubicBezTo>
                  <a:cubicBezTo>
                    <a:pt x="428024" y="292674"/>
                    <a:pt x="420890" y="322164"/>
                    <a:pt x="406795" y="348485"/>
                  </a:cubicBezTo>
                  <a:cubicBezTo>
                    <a:pt x="393448" y="372628"/>
                    <a:pt x="374001" y="392849"/>
                    <a:pt x="350412" y="407131"/>
                  </a:cubicBezTo>
                  <a:cubicBezTo>
                    <a:pt x="299438" y="435488"/>
                    <a:pt x="237417" y="435488"/>
                    <a:pt x="186442" y="407131"/>
                  </a:cubicBezTo>
                  <a:cubicBezTo>
                    <a:pt x="162567" y="393166"/>
                    <a:pt x="143063" y="372864"/>
                    <a:pt x="130060" y="348485"/>
                  </a:cubicBezTo>
                  <a:cubicBezTo>
                    <a:pt x="115964" y="322164"/>
                    <a:pt x="108830" y="292674"/>
                    <a:pt x="109348" y="262816"/>
                  </a:cubicBezTo>
                  <a:cubicBezTo>
                    <a:pt x="108773" y="232585"/>
                    <a:pt x="115850" y="202704"/>
                    <a:pt x="130060" y="175997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4" name="Forma libre 44">
              <a:extLst>
                <a:ext uri="{FF2B5EF4-FFF2-40B4-BE49-F238E27FC236}">
                  <a16:creationId xmlns:a16="http://schemas.microsoft.com/office/drawing/2014/main" id="{3C6E0187-9048-B03A-22A5-F6DA6DDACAC5}"/>
                </a:ext>
              </a:extLst>
            </p:cNvPr>
            <p:cNvSpPr/>
            <p:nvPr userDrawn="1"/>
          </p:nvSpPr>
          <p:spPr>
            <a:xfrm>
              <a:off x="8785282" y="5097036"/>
              <a:ext cx="552319" cy="734223"/>
            </a:xfrm>
            <a:custGeom>
              <a:avLst/>
              <a:gdLst>
                <a:gd name="connsiteX0" fmla="*/ 84574 w 552319"/>
                <a:gd name="connsiteY0" fmla="*/ 734224 h 734223"/>
                <a:gd name="connsiteX1" fmla="*/ 202517 w 552319"/>
                <a:gd name="connsiteY1" fmla="*/ 734224 h 734223"/>
                <a:gd name="connsiteX2" fmla="*/ 552319 w 552319"/>
                <a:gd name="connsiteY2" fmla="*/ 0 h 734223"/>
                <a:gd name="connsiteX3" fmla="*/ 434951 w 552319"/>
                <a:gd name="connsiteY3" fmla="*/ 0 h 734223"/>
                <a:gd name="connsiteX4" fmla="*/ 308378 w 552319"/>
                <a:gd name="connsiteY4" fmla="*/ 261607 h 734223"/>
                <a:gd name="connsiteX5" fmla="*/ 276735 w 552319"/>
                <a:gd name="connsiteY5" fmla="*/ 330027 h 734223"/>
                <a:gd name="connsiteX6" fmla="*/ 245091 w 552319"/>
                <a:gd name="connsiteY6" fmla="*/ 260457 h 734223"/>
                <a:gd name="connsiteX7" fmla="*/ 121970 w 552319"/>
                <a:gd name="connsiteY7" fmla="*/ 0 h 734223"/>
                <a:gd name="connsiteX8" fmla="*/ 0 w 552319"/>
                <a:gd name="connsiteY8" fmla="*/ 0 h 734223"/>
                <a:gd name="connsiteX9" fmla="*/ 220928 w 552319"/>
                <a:gd name="connsiteY9" fmla="*/ 449044 h 734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2319" h="734223">
                  <a:moveTo>
                    <a:pt x="84574" y="734224"/>
                  </a:moveTo>
                  <a:lnTo>
                    <a:pt x="202517" y="734224"/>
                  </a:lnTo>
                  <a:lnTo>
                    <a:pt x="552319" y="0"/>
                  </a:lnTo>
                  <a:lnTo>
                    <a:pt x="434951" y="0"/>
                  </a:lnTo>
                  <a:lnTo>
                    <a:pt x="308378" y="261607"/>
                  </a:lnTo>
                  <a:cubicBezTo>
                    <a:pt x="300323" y="278281"/>
                    <a:pt x="289968" y="301279"/>
                    <a:pt x="276735" y="330027"/>
                  </a:cubicBezTo>
                  <a:lnTo>
                    <a:pt x="245091" y="260457"/>
                  </a:lnTo>
                  <a:lnTo>
                    <a:pt x="121970" y="0"/>
                  </a:lnTo>
                  <a:lnTo>
                    <a:pt x="0" y="0"/>
                  </a:lnTo>
                  <a:lnTo>
                    <a:pt x="220928" y="449044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25" name="Forma libre 45">
              <a:extLst>
                <a:ext uri="{FF2B5EF4-FFF2-40B4-BE49-F238E27FC236}">
                  <a16:creationId xmlns:a16="http://schemas.microsoft.com/office/drawing/2014/main" id="{7C652302-237B-C258-1440-7060B6A12ED6}"/>
                </a:ext>
              </a:extLst>
            </p:cNvPr>
            <p:cNvSpPr/>
            <p:nvPr userDrawn="1"/>
          </p:nvSpPr>
          <p:spPr>
            <a:xfrm>
              <a:off x="4699847" y="5777789"/>
              <a:ext cx="636317" cy="762971"/>
            </a:xfrm>
            <a:custGeom>
              <a:avLst/>
              <a:gdLst>
                <a:gd name="connsiteX0" fmla="*/ 524128 w 636317"/>
                <a:gd name="connsiteY0" fmla="*/ 475492 h 762971"/>
                <a:gd name="connsiteX1" fmla="*/ 524128 w 636317"/>
                <a:gd name="connsiteY1" fmla="*/ 573235 h 762971"/>
                <a:gd name="connsiteX2" fmla="*/ 466595 w 636317"/>
                <a:gd name="connsiteY2" fmla="*/ 493891 h 762971"/>
                <a:gd name="connsiteX3" fmla="*/ 101259 w 636317"/>
                <a:gd name="connsiteY3" fmla="*/ 0 h 762971"/>
                <a:gd name="connsiteX4" fmla="*/ 0 w 636317"/>
                <a:gd name="connsiteY4" fmla="*/ 0 h 762971"/>
                <a:gd name="connsiteX5" fmla="*/ 0 w 636317"/>
                <a:gd name="connsiteY5" fmla="*/ 762972 h 762971"/>
                <a:gd name="connsiteX6" fmla="*/ 112190 w 636317"/>
                <a:gd name="connsiteY6" fmla="*/ 762972 h 762971"/>
                <a:gd name="connsiteX7" fmla="*/ 112190 w 636317"/>
                <a:gd name="connsiteY7" fmla="*/ 189737 h 762971"/>
                <a:gd name="connsiteX8" fmla="*/ 169723 w 636317"/>
                <a:gd name="connsiteY8" fmla="*/ 269081 h 762971"/>
                <a:gd name="connsiteX9" fmla="*/ 535059 w 636317"/>
                <a:gd name="connsiteY9" fmla="*/ 762972 h 762971"/>
                <a:gd name="connsiteX10" fmla="*/ 636318 w 636317"/>
                <a:gd name="connsiteY10" fmla="*/ 762972 h 762971"/>
                <a:gd name="connsiteX11" fmla="*/ 636318 w 636317"/>
                <a:gd name="connsiteY11" fmla="*/ 0 h 762971"/>
                <a:gd name="connsiteX12" fmla="*/ 524128 w 636317"/>
                <a:gd name="connsiteY12" fmla="*/ 0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36317" h="762971">
                  <a:moveTo>
                    <a:pt x="524128" y="475492"/>
                  </a:moveTo>
                  <a:lnTo>
                    <a:pt x="524128" y="573235"/>
                  </a:lnTo>
                  <a:lnTo>
                    <a:pt x="466595" y="493891"/>
                  </a:lnTo>
                  <a:lnTo>
                    <a:pt x="101259" y="0"/>
                  </a:lnTo>
                  <a:lnTo>
                    <a:pt x="0" y="0"/>
                  </a:lnTo>
                  <a:lnTo>
                    <a:pt x="0" y="762972"/>
                  </a:lnTo>
                  <a:lnTo>
                    <a:pt x="112190" y="762972"/>
                  </a:lnTo>
                  <a:lnTo>
                    <a:pt x="112190" y="189737"/>
                  </a:lnTo>
                  <a:cubicBezTo>
                    <a:pt x="135778" y="223084"/>
                    <a:pt x="155340" y="249533"/>
                    <a:pt x="169723" y="269081"/>
                  </a:cubicBezTo>
                  <a:lnTo>
                    <a:pt x="535059" y="762972"/>
                  </a:lnTo>
                  <a:lnTo>
                    <a:pt x="636318" y="762972"/>
                  </a:lnTo>
                  <a:lnTo>
                    <a:pt x="636318" y="0"/>
                  </a:lnTo>
                  <a:lnTo>
                    <a:pt x="524128" y="0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37" name="Forma libre 46">
              <a:extLst>
                <a:ext uri="{FF2B5EF4-FFF2-40B4-BE49-F238E27FC236}">
                  <a16:creationId xmlns:a16="http://schemas.microsoft.com/office/drawing/2014/main" id="{6C44B8C6-7EED-426E-032F-286305EA26A8}"/>
                </a:ext>
              </a:extLst>
            </p:cNvPr>
            <p:cNvSpPr/>
            <p:nvPr userDrawn="1"/>
          </p:nvSpPr>
          <p:spPr>
            <a:xfrm>
              <a:off x="5423005" y="5976119"/>
              <a:ext cx="521901" cy="576752"/>
            </a:xfrm>
            <a:custGeom>
              <a:avLst/>
              <a:gdLst>
                <a:gd name="connsiteX0" fmla="*/ 397590 w 521901"/>
                <a:gd name="connsiteY0" fmla="*/ 35678 h 576752"/>
                <a:gd name="connsiteX1" fmla="*/ 265838 w 521901"/>
                <a:gd name="connsiteY1" fmla="*/ 31 h 576752"/>
                <a:gd name="connsiteX2" fmla="*/ 158251 w 521901"/>
                <a:gd name="connsiteY2" fmla="*/ 20154 h 576752"/>
                <a:gd name="connsiteX3" fmla="*/ 74253 w 521901"/>
                <a:gd name="connsiteY3" fmla="*/ 78800 h 576752"/>
                <a:gd name="connsiteX4" fmla="*/ 19021 w 521901"/>
                <a:gd name="connsiteY4" fmla="*/ 169644 h 576752"/>
                <a:gd name="connsiteX5" fmla="*/ 35 w 521901"/>
                <a:gd name="connsiteY5" fmla="*/ 288086 h 576752"/>
                <a:gd name="connsiteX6" fmla="*/ 34555 w 521901"/>
                <a:gd name="connsiteY6" fmla="*/ 438725 h 576752"/>
                <a:gd name="connsiteX7" fmla="*/ 130635 w 521901"/>
                <a:gd name="connsiteY7" fmla="*/ 539918 h 576752"/>
                <a:gd name="connsiteX8" fmla="*/ 271592 w 521901"/>
                <a:gd name="connsiteY8" fmla="*/ 576715 h 576752"/>
                <a:gd name="connsiteX9" fmla="*/ 364796 w 521901"/>
                <a:gd name="connsiteY9" fmla="*/ 562916 h 576752"/>
                <a:gd name="connsiteX10" fmla="*/ 447644 w 521901"/>
                <a:gd name="connsiteY10" fmla="*/ 518070 h 576752"/>
                <a:gd name="connsiteX11" fmla="*/ 512081 w 521901"/>
                <a:gd name="connsiteY11" fmla="*/ 438150 h 576752"/>
                <a:gd name="connsiteX12" fmla="*/ 429233 w 521901"/>
                <a:gd name="connsiteY12" fmla="*/ 386979 h 576752"/>
                <a:gd name="connsiteX13" fmla="*/ 387809 w 521901"/>
                <a:gd name="connsiteY13" fmla="*/ 442175 h 576752"/>
                <a:gd name="connsiteX14" fmla="*/ 334303 w 521901"/>
                <a:gd name="connsiteY14" fmla="*/ 472648 h 576752"/>
                <a:gd name="connsiteX15" fmla="*/ 271592 w 521901"/>
                <a:gd name="connsiteY15" fmla="*/ 481847 h 576752"/>
                <a:gd name="connsiteX16" fmla="*/ 187593 w 521901"/>
                <a:gd name="connsiteY16" fmla="*/ 459999 h 576752"/>
                <a:gd name="connsiteX17" fmla="*/ 128909 w 521901"/>
                <a:gd name="connsiteY17" fmla="*/ 395028 h 576752"/>
                <a:gd name="connsiteX18" fmla="*/ 108773 w 521901"/>
                <a:gd name="connsiteY18" fmla="*/ 312809 h 576752"/>
                <a:gd name="connsiteX19" fmla="*/ 520711 w 521901"/>
                <a:gd name="connsiteY19" fmla="*/ 312809 h 576752"/>
                <a:gd name="connsiteX20" fmla="*/ 521861 w 521901"/>
                <a:gd name="connsiteY20" fmla="*/ 297860 h 576752"/>
                <a:gd name="connsiteX21" fmla="*/ 521861 w 521901"/>
                <a:gd name="connsiteY21" fmla="*/ 283486 h 576752"/>
                <a:gd name="connsiteX22" fmla="*/ 489067 w 521901"/>
                <a:gd name="connsiteY22" fmla="*/ 134571 h 576752"/>
                <a:gd name="connsiteX23" fmla="*/ 397590 w 521901"/>
                <a:gd name="connsiteY23" fmla="*/ 35678 h 576752"/>
                <a:gd name="connsiteX24" fmla="*/ 149621 w 521901"/>
                <a:gd name="connsiteY24" fmla="*/ 141471 h 576752"/>
                <a:gd name="connsiteX25" fmla="*/ 199675 w 521901"/>
                <a:gd name="connsiteY25" fmla="*/ 102948 h 576752"/>
                <a:gd name="connsiteX26" fmla="*/ 264688 w 521901"/>
                <a:gd name="connsiteY26" fmla="*/ 90874 h 576752"/>
                <a:gd name="connsiteX27" fmla="*/ 372275 w 521901"/>
                <a:gd name="connsiteY27" fmla="*/ 138596 h 576752"/>
                <a:gd name="connsiteX28" fmla="*/ 410822 w 521901"/>
                <a:gd name="connsiteY28" fmla="*/ 233464 h 576752"/>
                <a:gd name="connsiteX29" fmla="*/ 112225 w 521901"/>
                <a:gd name="connsiteY29" fmla="*/ 233464 h 576752"/>
                <a:gd name="connsiteX30" fmla="*/ 118553 w 521901"/>
                <a:gd name="connsiteY30" fmla="*/ 203566 h 576752"/>
                <a:gd name="connsiteX31" fmla="*/ 149621 w 521901"/>
                <a:gd name="connsiteY31" fmla="*/ 141471 h 576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21901" h="576752">
                  <a:moveTo>
                    <a:pt x="397590" y="35678"/>
                  </a:moveTo>
                  <a:cubicBezTo>
                    <a:pt x="357898" y="11656"/>
                    <a:pt x="312233" y="-700"/>
                    <a:pt x="265838" y="31"/>
                  </a:cubicBezTo>
                  <a:cubicBezTo>
                    <a:pt x="229011" y="-291"/>
                    <a:pt x="192472" y="6545"/>
                    <a:pt x="158251" y="20154"/>
                  </a:cubicBezTo>
                  <a:cubicBezTo>
                    <a:pt x="126447" y="33602"/>
                    <a:pt x="97830" y="53582"/>
                    <a:pt x="74253" y="78800"/>
                  </a:cubicBezTo>
                  <a:cubicBezTo>
                    <a:pt x="49669" y="104874"/>
                    <a:pt x="30850" y="135825"/>
                    <a:pt x="19021" y="169644"/>
                  </a:cubicBezTo>
                  <a:cubicBezTo>
                    <a:pt x="5886" y="207729"/>
                    <a:pt x="-535" y="247804"/>
                    <a:pt x="35" y="288086"/>
                  </a:cubicBezTo>
                  <a:cubicBezTo>
                    <a:pt x="35" y="345007"/>
                    <a:pt x="11541" y="395603"/>
                    <a:pt x="34555" y="438725"/>
                  </a:cubicBezTo>
                  <a:cubicBezTo>
                    <a:pt x="56682" y="480628"/>
                    <a:pt x="89925" y="515638"/>
                    <a:pt x="130635" y="539918"/>
                  </a:cubicBezTo>
                  <a:cubicBezTo>
                    <a:pt x="173377" y="564814"/>
                    <a:pt x="222125" y="577538"/>
                    <a:pt x="271592" y="576715"/>
                  </a:cubicBezTo>
                  <a:cubicBezTo>
                    <a:pt x="303172" y="576721"/>
                    <a:pt x="334574" y="572070"/>
                    <a:pt x="364796" y="562916"/>
                  </a:cubicBezTo>
                  <a:cubicBezTo>
                    <a:pt x="395075" y="553516"/>
                    <a:pt x="423221" y="538279"/>
                    <a:pt x="447644" y="518070"/>
                  </a:cubicBezTo>
                  <a:cubicBezTo>
                    <a:pt x="473982" y="495738"/>
                    <a:pt x="495851" y="468623"/>
                    <a:pt x="512081" y="438150"/>
                  </a:cubicBezTo>
                  <a:lnTo>
                    <a:pt x="429233" y="386979"/>
                  </a:lnTo>
                  <a:cubicBezTo>
                    <a:pt x="418952" y="407775"/>
                    <a:pt x="404908" y="426490"/>
                    <a:pt x="387809" y="442175"/>
                  </a:cubicBezTo>
                  <a:cubicBezTo>
                    <a:pt x="372350" y="456031"/>
                    <a:pt x="354112" y="466421"/>
                    <a:pt x="334303" y="472648"/>
                  </a:cubicBezTo>
                  <a:cubicBezTo>
                    <a:pt x="313954" y="478719"/>
                    <a:pt x="292828" y="481818"/>
                    <a:pt x="271592" y="481847"/>
                  </a:cubicBezTo>
                  <a:cubicBezTo>
                    <a:pt x="242135" y="482267"/>
                    <a:pt x="213109" y="474718"/>
                    <a:pt x="187593" y="459999"/>
                  </a:cubicBezTo>
                  <a:cubicBezTo>
                    <a:pt x="162031" y="444624"/>
                    <a:pt x="141607" y="422011"/>
                    <a:pt x="128909" y="395028"/>
                  </a:cubicBezTo>
                  <a:cubicBezTo>
                    <a:pt x="117104" y="369126"/>
                    <a:pt x="110269" y="341235"/>
                    <a:pt x="108773" y="312809"/>
                  </a:cubicBezTo>
                  <a:lnTo>
                    <a:pt x="520711" y="312809"/>
                  </a:lnTo>
                  <a:cubicBezTo>
                    <a:pt x="521649" y="307881"/>
                    <a:pt x="522034" y="302868"/>
                    <a:pt x="521861" y="297860"/>
                  </a:cubicBezTo>
                  <a:lnTo>
                    <a:pt x="521861" y="283486"/>
                  </a:lnTo>
                  <a:cubicBezTo>
                    <a:pt x="521861" y="226565"/>
                    <a:pt x="510930" y="177118"/>
                    <a:pt x="489067" y="134571"/>
                  </a:cubicBezTo>
                  <a:cubicBezTo>
                    <a:pt x="468223" y="93853"/>
                    <a:pt x="436574" y="59642"/>
                    <a:pt x="397590" y="35678"/>
                  </a:cubicBezTo>
                  <a:close/>
                  <a:moveTo>
                    <a:pt x="149621" y="141471"/>
                  </a:moveTo>
                  <a:cubicBezTo>
                    <a:pt x="162779" y="124607"/>
                    <a:pt x="179999" y="111354"/>
                    <a:pt x="199675" y="102948"/>
                  </a:cubicBezTo>
                  <a:cubicBezTo>
                    <a:pt x="220347" y="94704"/>
                    <a:pt x="242434" y="90598"/>
                    <a:pt x="264688" y="90874"/>
                  </a:cubicBezTo>
                  <a:cubicBezTo>
                    <a:pt x="305945" y="89615"/>
                    <a:pt x="345533" y="107174"/>
                    <a:pt x="372275" y="138596"/>
                  </a:cubicBezTo>
                  <a:cubicBezTo>
                    <a:pt x="392412" y="161594"/>
                    <a:pt x="405069" y="193217"/>
                    <a:pt x="410822" y="233464"/>
                  </a:cubicBezTo>
                  <a:lnTo>
                    <a:pt x="112225" y="233464"/>
                  </a:lnTo>
                  <a:cubicBezTo>
                    <a:pt x="113606" y="223356"/>
                    <a:pt x="115717" y="213364"/>
                    <a:pt x="118553" y="203566"/>
                  </a:cubicBezTo>
                  <a:cubicBezTo>
                    <a:pt x="124899" y="181097"/>
                    <a:pt x="135439" y="160025"/>
                    <a:pt x="149621" y="141471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38" name="Forma libre 47">
              <a:extLst>
                <a:ext uri="{FF2B5EF4-FFF2-40B4-BE49-F238E27FC236}">
                  <a16:creationId xmlns:a16="http://schemas.microsoft.com/office/drawing/2014/main" id="{FAB09717-8964-35CA-6C07-85238BA36C69}"/>
                </a:ext>
              </a:extLst>
            </p:cNvPr>
            <p:cNvSpPr/>
            <p:nvPr userDrawn="1"/>
          </p:nvSpPr>
          <p:spPr>
            <a:xfrm>
              <a:off x="5948318" y="5805387"/>
              <a:ext cx="337719" cy="735373"/>
            </a:xfrm>
            <a:custGeom>
              <a:avLst/>
              <a:gdLst>
                <a:gd name="connsiteX0" fmla="*/ 209996 w 337719"/>
                <a:gd name="connsiteY0" fmla="*/ 0 h 735373"/>
                <a:gd name="connsiteX1" fmla="*/ 102409 w 337719"/>
                <a:gd name="connsiteY1" fmla="*/ 64971 h 735373"/>
                <a:gd name="connsiteX2" fmla="*/ 102409 w 337719"/>
                <a:gd name="connsiteY2" fmla="*/ 181687 h 735373"/>
                <a:gd name="connsiteX3" fmla="*/ 0 w 337719"/>
                <a:gd name="connsiteY3" fmla="*/ 181687 h 735373"/>
                <a:gd name="connsiteX4" fmla="*/ 0 w 337719"/>
                <a:gd name="connsiteY4" fmla="*/ 271381 h 735373"/>
                <a:gd name="connsiteX5" fmla="*/ 102409 w 337719"/>
                <a:gd name="connsiteY5" fmla="*/ 271381 h 735373"/>
                <a:gd name="connsiteX6" fmla="*/ 102409 w 337719"/>
                <a:gd name="connsiteY6" fmla="*/ 564036 h 735373"/>
                <a:gd name="connsiteX7" fmla="*/ 121395 w 337719"/>
                <a:gd name="connsiteY7" fmla="*/ 653730 h 735373"/>
                <a:gd name="connsiteX8" fmla="*/ 177777 w 337719"/>
                <a:gd name="connsiteY8" fmla="*/ 714100 h 735373"/>
                <a:gd name="connsiteX9" fmla="*/ 269255 w 337719"/>
                <a:gd name="connsiteY9" fmla="*/ 735374 h 735373"/>
                <a:gd name="connsiteX10" fmla="*/ 337720 w 337719"/>
                <a:gd name="connsiteY10" fmla="*/ 735374 h 735373"/>
                <a:gd name="connsiteX11" fmla="*/ 337720 w 337719"/>
                <a:gd name="connsiteY11" fmla="*/ 641655 h 735373"/>
                <a:gd name="connsiteX12" fmla="*/ 281337 w 337719"/>
                <a:gd name="connsiteY12" fmla="*/ 641655 h 735373"/>
                <a:gd name="connsiteX13" fmla="*/ 227256 w 337719"/>
                <a:gd name="connsiteY13" fmla="*/ 619807 h 735373"/>
                <a:gd name="connsiteX14" fmla="*/ 209996 w 337719"/>
                <a:gd name="connsiteY14" fmla="*/ 556561 h 735373"/>
                <a:gd name="connsiteX15" fmla="*/ 209996 w 337719"/>
                <a:gd name="connsiteY15" fmla="*/ 271381 h 735373"/>
                <a:gd name="connsiteX16" fmla="*/ 337720 w 337719"/>
                <a:gd name="connsiteY16" fmla="*/ 271381 h 735373"/>
                <a:gd name="connsiteX17" fmla="*/ 337720 w 337719"/>
                <a:gd name="connsiteY17" fmla="*/ 181687 h 735373"/>
                <a:gd name="connsiteX18" fmla="*/ 209996 w 337719"/>
                <a:gd name="connsiteY18" fmla="*/ 181687 h 73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37719" h="735373">
                  <a:moveTo>
                    <a:pt x="209996" y="0"/>
                  </a:moveTo>
                  <a:lnTo>
                    <a:pt x="102409" y="64971"/>
                  </a:lnTo>
                  <a:lnTo>
                    <a:pt x="102409" y="181687"/>
                  </a:lnTo>
                  <a:lnTo>
                    <a:pt x="0" y="181687"/>
                  </a:lnTo>
                  <a:lnTo>
                    <a:pt x="0" y="271381"/>
                  </a:lnTo>
                  <a:lnTo>
                    <a:pt x="102409" y="271381"/>
                  </a:lnTo>
                  <a:lnTo>
                    <a:pt x="102409" y="564036"/>
                  </a:lnTo>
                  <a:cubicBezTo>
                    <a:pt x="101891" y="594980"/>
                    <a:pt x="108381" y="625643"/>
                    <a:pt x="121395" y="653730"/>
                  </a:cubicBezTo>
                  <a:cubicBezTo>
                    <a:pt x="133672" y="679074"/>
                    <a:pt x="153326" y="700112"/>
                    <a:pt x="177777" y="714100"/>
                  </a:cubicBezTo>
                  <a:cubicBezTo>
                    <a:pt x="201942" y="727899"/>
                    <a:pt x="232434" y="735374"/>
                    <a:pt x="269255" y="735374"/>
                  </a:cubicBezTo>
                  <a:lnTo>
                    <a:pt x="337720" y="735374"/>
                  </a:lnTo>
                  <a:lnTo>
                    <a:pt x="337720" y="641655"/>
                  </a:lnTo>
                  <a:lnTo>
                    <a:pt x="281337" y="641655"/>
                  </a:lnTo>
                  <a:cubicBezTo>
                    <a:pt x="256598" y="641655"/>
                    <a:pt x="238187" y="634181"/>
                    <a:pt x="227256" y="619807"/>
                  </a:cubicBezTo>
                  <a:cubicBezTo>
                    <a:pt x="216325" y="605433"/>
                    <a:pt x="209996" y="584159"/>
                    <a:pt x="209996" y="556561"/>
                  </a:cubicBezTo>
                  <a:lnTo>
                    <a:pt x="209996" y="271381"/>
                  </a:lnTo>
                  <a:lnTo>
                    <a:pt x="337720" y="271381"/>
                  </a:lnTo>
                  <a:lnTo>
                    <a:pt x="337720" y="181687"/>
                  </a:lnTo>
                  <a:lnTo>
                    <a:pt x="209996" y="181687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43" name="Forma libre 48">
              <a:extLst>
                <a:ext uri="{FF2B5EF4-FFF2-40B4-BE49-F238E27FC236}">
                  <a16:creationId xmlns:a16="http://schemas.microsoft.com/office/drawing/2014/main" id="{477738A2-05C4-A718-A211-6EA702CAC781}"/>
                </a:ext>
              </a:extLst>
            </p:cNvPr>
            <p:cNvSpPr/>
            <p:nvPr userDrawn="1"/>
          </p:nvSpPr>
          <p:spPr>
            <a:xfrm>
              <a:off x="6318257" y="5987074"/>
              <a:ext cx="802588" cy="553686"/>
            </a:xfrm>
            <a:custGeom>
              <a:avLst/>
              <a:gdLst>
                <a:gd name="connsiteX0" fmla="*/ 602948 w 802588"/>
                <a:gd name="connsiteY0" fmla="*/ 297829 h 553686"/>
                <a:gd name="connsiteX1" fmla="*/ 589140 w 802588"/>
                <a:gd name="connsiteY1" fmla="*/ 344976 h 553686"/>
                <a:gd name="connsiteX2" fmla="*/ 574757 w 802588"/>
                <a:gd name="connsiteY2" fmla="*/ 396722 h 553686"/>
                <a:gd name="connsiteX3" fmla="*/ 543114 w 802588"/>
                <a:gd name="connsiteY3" fmla="*/ 298404 h 553686"/>
                <a:gd name="connsiteX4" fmla="*/ 448184 w 802588"/>
                <a:gd name="connsiteY4" fmla="*/ 0 h 553686"/>
                <a:gd name="connsiteX5" fmla="*/ 355555 w 802588"/>
                <a:gd name="connsiteY5" fmla="*/ 0 h 553686"/>
                <a:gd name="connsiteX6" fmla="*/ 261776 w 802588"/>
                <a:gd name="connsiteY6" fmla="*/ 297829 h 553686"/>
                <a:gd name="connsiteX7" fmla="*/ 247393 w 802588"/>
                <a:gd name="connsiteY7" fmla="*/ 346126 h 553686"/>
                <a:gd name="connsiteX8" fmla="*/ 231284 w 802588"/>
                <a:gd name="connsiteY8" fmla="*/ 397872 h 553686"/>
                <a:gd name="connsiteX9" fmla="*/ 216325 w 802588"/>
                <a:gd name="connsiteY9" fmla="*/ 346126 h 553686"/>
                <a:gd name="connsiteX10" fmla="*/ 201942 w 802588"/>
                <a:gd name="connsiteY10" fmla="*/ 297829 h 553686"/>
                <a:gd name="connsiteX11" fmla="*/ 113916 w 802588"/>
                <a:gd name="connsiteY11" fmla="*/ 0 h 553686"/>
                <a:gd name="connsiteX12" fmla="*/ 0 w 802588"/>
                <a:gd name="connsiteY12" fmla="*/ 0 h 553686"/>
                <a:gd name="connsiteX13" fmla="*/ 176052 w 802588"/>
                <a:gd name="connsiteY13" fmla="*/ 553686 h 553686"/>
                <a:gd name="connsiteX14" fmla="*/ 277310 w 802588"/>
                <a:gd name="connsiteY14" fmla="*/ 553686 h 553686"/>
                <a:gd name="connsiteX15" fmla="*/ 371089 w 802588"/>
                <a:gd name="connsiteY15" fmla="*/ 256432 h 553686"/>
                <a:gd name="connsiteX16" fmla="*/ 400431 w 802588"/>
                <a:gd name="connsiteY16" fmla="*/ 159264 h 553686"/>
                <a:gd name="connsiteX17" fmla="*/ 432074 w 802588"/>
                <a:gd name="connsiteY17" fmla="*/ 256432 h 553686"/>
                <a:gd name="connsiteX18" fmla="*/ 525854 w 802588"/>
                <a:gd name="connsiteY18" fmla="*/ 553686 h 553686"/>
                <a:gd name="connsiteX19" fmla="*/ 628263 w 802588"/>
                <a:gd name="connsiteY19" fmla="*/ 553686 h 553686"/>
                <a:gd name="connsiteX20" fmla="*/ 802589 w 802588"/>
                <a:gd name="connsiteY20" fmla="*/ 0 h 553686"/>
                <a:gd name="connsiteX21" fmla="*/ 691550 w 802588"/>
                <a:gd name="connsiteY21" fmla="*/ 0 h 553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02588" h="553686">
                  <a:moveTo>
                    <a:pt x="602948" y="297829"/>
                  </a:moveTo>
                  <a:cubicBezTo>
                    <a:pt x="597770" y="313353"/>
                    <a:pt x="593168" y="329452"/>
                    <a:pt x="589140" y="344976"/>
                  </a:cubicBezTo>
                  <a:cubicBezTo>
                    <a:pt x="585113" y="360500"/>
                    <a:pt x="579935" y="377749"/>
                    <a:pt x="574757" y="396722"/>
                  </a:cubicBezTo>
                  <a:lnTo>
                    <a:pt x="543114" y="298404"/>
                  </a:lnTo>
                  <a:lnTo>
                    <a:pt x="448184" y="0"/>
                  </a:lnTo>
                  <a:lnTo>
                    <a:pt x="355555" y="0"/>
                  </a:lnTo>
                  <a:lnTo>
                    <a:pt x="261776" y="297829"/>
                  </a:lnTo>
                  <a:cubicBezTo>
                    <a:pt x="256598" y="314503"/>
                    <a:pt x="251995" y="330602"/>
                    <a:pt x="247393" y="346126"/>
                  </a:cubicBezTo>
                  <a:cubicBezTo>
                    <a:pt x="242790" y="361650"/>
                    <a:pt x="237037" y="378899"/>
                    <a:pt x="231284" y="397872"/>
                  </a:cubicBezTo>
                  <a:cubicBezTo>
                    <a:pt x="225530" y="378899"/>
                    <a:pt x="220352" y="361650"/>
                    <a:pt x="216325" y="346126"/>
                  </a:cubicBezTo>
                  <a:cubicBezTo>
                    <a:pt x="212297" y="330602"/>
                    <a:pt x="207120" y="314503"/>
                    <a:pt x="201942" y="297829"/>
                  </a:cubicBezTo>
                  <a:lnTo>
                    <a:pt x="113916" y="0"/>
                  </a:lnTo>
                  <a:lnTo>
                    <a:pt x="0" y="0"/>
                  </a:lnTo>
                  <a:lnTo>
                    <a:pt x="176052" y="553686"/>
                  </a:lnTo>
                  <a:lnTo>
                    <a:pt x="277310" y="553686"/>
                  </a:lnTo>
                  <a:lnTo>
                    <a:pt x="371089" y="256432"/>
                  </a:lnTo>
                  <a:cubicBezTo>
                    <a:pt x="379144" y="232284"/>
                    <a:pt x="388925" y="200086"/>
                    <a:pt x="400431" y="159264"/>
                  </a:cubicBezTo>
                  <a:cubicBezTo>
                    <a:pt x="414239" y="200086"/>
                    <a:pt x="424595" y="232284"/>
                    <a:pt x="432074" y="256432"/>
                  </a:cubicBezTo>
                  <a:lnTo>
                    <a:pt x="525854" y="553686"/>
                  </a:lnTo>
                  <a:lnTo>
                    <a:pt x="628263" y="553686"/>
                  </a:lnTo>
                  <a:lnTo>
                    <a:pt x="802589" y="0"/>
                  </a:lnTo>
                  <a:lnTo>
                    <a:pt x="691550" y="0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44" name="Forma libre 49">
              <a:extLst>
                <a:ext uri="{FF2B5EF4-FFF2-40B4-BE49-F238E27FC236}">
                  <a16:creationId xmlns:a16="http://schemas.microsoft.com/office/drawing/2014/main" id="{59D78911-E222-502F-66D7-A29D340FF1D5}"/>
                </a:ext>
              </a:extLst>
            </p:cNvPr>
            <p:cNvSpPr/>
            <p:nvPr userDrawn="1"/>
          </p:nvSpPr>
          <p:spPr>
            <a:xfrm>
              <a:off x="7121367" y="5976093"/>
              <a:ext cx="561603" cy="576767"/>
            </a:xfrm>
            <a:custGeom>
              <a:avLst/>
              <a:gdLst>
                <a:gd name="connsiteX0" fmla="*/ 425224 w 561603"/>
                <a:gd name="connsiteY0" fmla="*/ 36279 h 576767"/>
                <a:gd name="connsiteX1" fmla="*/ 280240 w 561603"/>
                <a:gd name="connsiteY1" fmla="*/ 57 h 576767"/>
                <a:gd name="connsiteX2" fmla="*/ 169201 w 561603"/>
                <a:gd name="connsiteY2" fmla="*/ 20755 h 576767"/>
                <a:gd name="connsiteX3" fmla="*/ 79449 w 561603"/>
                <a:gd name="connsiteY3" fmla="*/ 80551 h 576767"/>
                <a:gd name="connsiteX4" fmla="*/ 20766 w 561603"/>
                <a:gd name="connsiteY4" fmla="*/ 171970 h 576767"/>
                <a:gd name="connsiteX5" fmla="*/ 53 w 561603"/>
                <a:gd name="connsiteY5" fmla="*/ 288112 h 576767"/>
                <a:gd name="connsiteX6" fmla="*/ 36299 w 561603"/>
                <a:gd name="connsiteY6" fmla="*/ 438176 h 576767"/>
                <a:gd name="connsiteX7" fmla="*/ 136982 w 561603"/>
                <a:gd name="connsiteY7" fmla="*/ 539944 h 576767"/>
                <a:gd name="connsiteX8" fmla="*/ 281391 w 561603"/>
                <a:gd name="connsiteY8" fmla="*/ 576742 h 576767"/>
                <a:gd name="connsiteX9" fmla="*/ 392430 w 561603"/>
                <a:gd name="connsiteY9" fmla="*/ 555468 h 576767"/>
                <a:gd name="connsiteX10" fmla="*/ 481607 w 561603"/>
                <a:gd name="connsiteY10" fmla="*/ 495672 h 576767"/>
                <a:gd name="connsiteX11" fmla="*/ 540866 w 561603"/>
                <a:gd name="connsiteY11" fmla="*/ 404829 h 576767"/>
                <a:gd name="connsiteX12" fmla="*/ 561578 w 561603"/>
                <a:gd name="connsiteY12" fmla="*/ 288112 h 576767"/>
                <a:gd name="connsiteX13" fmla="*/ 524757 w 561603"/>
                <a:gd name="connsiteY13" fmla="*/ 136897 h 576767"/>
                <a:gd name="connsiteX14" fmla="*/ 425224 w 561603"/>
                <a:gd name="connsiteY14" fmla="*/ 36279 h 576767"/>
                <a:gd name="connsiteX15" fmla="*/ 439607 w 561603"/>
                <a:gd name="connsiteY15" fmla="*/ 368606 h 576767"/>
                <a:gd name="connsiteX16" fmla="*/ 403362 w 561603"/>
                <a:gd name="connsiteY16" fmla="*/ 428977 h 576767"/>
                <a:gd name="connsiteX17" fmla="*/ 348705 w 561603"/>
                <a:gd name="connsiteY17" fmla="*/ 466349 h 576767"/>
                <a:gd name="connsiteX18" fmla="*/ 280240 w 561603"/>
                <a:gd name="connsiteY18" fmla="*/ 479574 h 576767"/>
                <a:gd name="connsiteX19" fmla="*/ 193365 w 561603"/>
                <a:gd name="connsiteY19" fmla="*/ 456575 h 576767"/>
                <a:gd name="connsiteX20" fmla="*/ 132380 w 561603"/>
                <a:gd name="connsiteY20" fmla="*/ 391030 h 576767"/>
                <a:gd name="connsiteX21" fmla="*/ 109942 w 561603"/>
                <a:gd name="connsiteY21" fmla="*/ 288112 h 576767"/>
                <a:gd name="connsiteX22" fmla="*/ 122599 w 561603"/>
                <a:gd name="connsiteY22" fmla="*/ 207042 h 576767"/>
                <a:gd name="connsiteX23" fmla="*/ 158270 w 561603"/>
                <a:gd name="connsiteY23" fmla="*/ 147247 h 576767"/>
                <a:gd name="connsiteX24" fmla="*/ 212351 w 561603"/>
                <a:gd name="connsiteY24" fmla="*/ 109874 h 576767"/>
                <a:gd name="connsiteX25" fmla="*/ 280240 w 561603"/>
                <a:gd name="connsiteY25" fmla="*/ 97225 h 576767"/>
                <a:gd name="connsiteX26" fmla="*/ 368842 w 561603"/>
                <a:gd name="connsiteY26" fmla="*/ 120223 h 576767"/>
                <a:gd name="connsiteX27" fmla="*/ 429827 w 561603"/>
                <a:gd name="connsiteY27" fmla="*/ 185194 h 576767"/>
                <a:gd name="connsiteX28" fmla="*/ 452265 w 561603"/>
                <a:gd name="connsiteY28" fmla="*/ 288112 h 576767"/>
                <a:gd name="connsiteX29" fmla="*/ 439607 w 561603"/>
                <a:gd name="connsiteY29" fmla="*/ 368606 h 576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61603" h="576767">
                  <a:moveTo>
                    <a:pt x="425224" y="36279"/>
                  </a:moveTo>
                  <a:cubicBezTo>
                    <a:pt x="380975" y="11550"/>
                    <a:pt x="330927" y="-955"/>
                    <a:pt x="280240" y="57"/>
                  </a:cubicBezTo>
                  <a:cubicBezTo>
                    <a:pt x="242228" y="-357"/>
                    <a:pt x="204509" y="6675"/>
                    <a:pt x="169201" y="20755"/>
                  </a:cubicBezTo>
                  <a:cubicBezTo>
                    <a:pt x="135487" y="34301"/>
                    <a:pt x="104931" y="54661"/>
                    <a:pt x="79449" y="80551"/>
                  </a:cubicBezTo>
                  <a:cubicBezTo>
                    <a:pt x="53674" y="106562"/>
                    <a:pt x="33682" y="137714"/>
                    <a:pt x="20766" y="171970"/>
                  </a:cubicBezTo>
                  <a:cubicBezTo>
                    <a:pt x="6578" y="209026"/>
                    <a:pt x="-447" y="248440"/>
                    <a:pt x="53" y="288112"/>
                  </a:cubicBezTo>
                  <a:cubicBezTo>
                    <a:pt x="-925" y="340410"/>
                    <a:pt x="11554" y="392082"/>
                    <a:pt x="36299" y="438176"/>
                  </a:cubicBezTo>
                  <a:cubicBezTo>
                    <a:pt x="59819" y="480735"/>
                    <a:pt x="94667" y="515963"/>
                    <a:pt x="136982" y="539944"/>
                  </a:cubicBezTo>
                  <a:cubicBezTo>
                    <a:pt x="181030" y="564725"/>
                    <a:pt x="230848" y="577420"/>
                    <a:pt x="281391" y="576742"/>
                  </a:cubicBezTo>
                  <a:cubicBezTo>
                    <a:pt x="319432" y="576914"/>
                    <a:pt x="357145" y="569687"/>
                    <a:pt x="392430" y="555468"/>
                  </a:cubicBezTo>
                  <a:cubicBezTo>
                    <a:pt x="425857" y="541692"/>
                    <a:pt x="456183" y="521362"/>
                    <a:pt x="481607" y="495672"/>
                  </a:cubicBezTo>
                  <a:cubicBezTo>
                    <a:pt x="507612" y="469960"/>
                    <a:pt x="527817" y="438987"/>
                    <a:pt x="540866" y="404829"/>
                  </a:cubicBezTo>
                  <a:cubicBezTo>
                    <a:pt x="555059" y="367571"/>
                    <a:pt x="562084" y="327974"/>
                    <a:pt x="561578" y="288112"/>
                  </a:cubicBezTo>
                  <a:cubicBezTo>
                    <a:pt x="561578" y="230616"/>
                    <a:pt x="549496" y="180019"/>
                    <a:pt x="524757" y="136897"/>
                  </a:cubicBezTo>
                  <a:cubicBezTo>
                    <a:pt x="501628" y="94730"/>
                    <a:pt x="467149" y="59876"/>
                    <a:pt x="425224" y="36279"/>
                  </a:cubicBezTo>
                  <a:close/>
                  <a:moveTo>
                    <a:pt x="439607" y="368606"/>
                  </a:moveTo>
                  <a:cubicBezTo>
                    <a:pt x="431489" y="390857"/>
                    <a:pt x="419183" y="411349"/>
                    <a:pt x="403362" y="428977"/>
                  </a:cubicBezTo>
                  <a:cubicBezTo>
                    <a:pt x="388115" y="445300"/>
                    <a:pt x="369451" y="458058"/>
                    <a:pt x="348705" y="466349"/>
                  </a:cubicBezTo>
                  <a:cubicBezTo>
                    <a:pt x="326986" y="475244"/>
                    <a:pt x="303714" y="479740"/>
                    <a:pt x="280240" y="479574"/>
                  </a:cubicBezTo>
                  <a:cubicBezTo>
                    <a:pt x="249713" y="480080"/>
                    <a:pt x="219640" y="472122"/>
                    <a:pt x="193365" y="456575"/>
                  </a:cubicBezTo>
                  <a:cubicBezTo>
                    <a:pt x="167228" y="440953"/>
                    <a:pt x="146073" y="418220"/>
                    <a:pt x="132380" y="391030"/>
                  </a:cubicBezTo>
                  <a:cubicBezTo>
                    <a:pt x="116702" y="359033"/>
                    <a:pt x="109004" y="323725"/>
                    <a:pt x="109942" y="288112"/>
                  </a:cubicBezTo>
                  <a:cubicBezTo>
                    <a:pt x="109614" y="260571"/>
                    <a:pt x="113889" y="233174"/>
                    <a:pt x="122599" y="207042"/>
                  </a:cubicBezTo>
                  <a:cubicBezTo>
                    <a:pt x="130429" y="184952"/>
                    <a:pt x="142552" y="164633"/>
                    <a:pt x="158270" y="147247"/>
                  </a:cubicBezTo>
                  <a:cubicBezTo>
                    <a:pt x="173096" y="130705"/>
                    <a:pt x="191628" y="117895"/>
                    <a:pt x="212351" y="109874"/>
                  </a:cubicBezTo>
                  <a:cubicBezTo>
                    <a:pt x="233943" y="101278"/>
                    <a:pt x="257003" y="96984"/>
                    <a:pt x="280240" y="97225"/>
                  </a:cubicBezTo>
                  <a:cubicBezTo>
                    <a:pt x="311343" y="96483"/>
                    <a:pt x="342031" y="104452"/>
                    <a:pt x="368842" y="120223"/>
                  </a:cubicBezTo>
                  <a:cubicBezTo>
                    <a:pt x="395082" y="135460"/>
                    <a:pt x="416289" y="158050"/>
                    <a:pt x="429827" y="185194"/>
                  </a:cubicBezTo>
                  <a:cubicBezTo>
                    <a:pt x="444785" y="213942"/>
                    <a:pt x="452265" y="247865"/>
                    <a:pt x="452265" y="288112"/>
                  </a:cubicBezTo>
                  <a:cubicBezTo>
                    <a:pt x="452696" y="315468"/>
                    <a:pt x="448416" y="342699"/>
                    <a:pt x="439607" y="368606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45" name="Forma libre 50">
              <a:extLst>
                <a:ext uri="{FF2B5EF4-FFF2-40B4-BE49-F238E27FC236}">
                  <a16:creationId xmlns:a16="http://schemas.microsoft.com/office/drawing/2014/main" id="{8089A0F6-AC5D-0D6C-5A22-E1D9AB68B267}"/>
                </a:ext>
              </a:extLst>
            </p:cNvPr>
            <p:cNvSpPr/>
            <p:nvPr userDrawn="1"/>
          </p:nvSpPr>
          <p:spPr>
            <a:xfrm>
              <a:off x="7753711" y="5976140"/>
              <a:ext cx="288816" cy="564621"/>
            </a:xfrm>
            <a:custGeom>
              <a:avLst/>
              <a:gdLst>
                <a:gd name="connsiteX0" fmla="*/ 169148 w 288816"/>
                <a:gd name="connsiteY0" fmla="*/ 25309 h 564621"/>
                <a:gd name="connsiteX1" fmla="*/ 106436 w 288816"/>
                <a:gd name="connsiteY1" fmla="*/ 101778 h 564621"/>
                <a:gd name="connsiteX2" fmla="*/ 106436 w 288816"/>
                <a:gd name="connsiteY2" fmla="*/ 10935 h 564621"/>
                <a:gd name="connsiteX3" fmla="*/ 0 w 288816"/>
                <a:gd name="connsiteY3" fmla="*/ 10935 h 564621"/>
                <a:gd name="connsiteX4" fmla="*/ 0 w 288816"/>
                <a:gd name="connsiteY4" fmla="*/ 564621 h 564621"/>
                <a:gd name="connsiteX5" fmla="*/ 106436 w 288816"/>
                <a:gd name="connsiteY5" fmla="*/ 564621 h 564621"/>
                <a:gd name="connsiteX6" fmla="*/ 106436 w 288816"/>
                <a:gd name="connsiteY6" fmla="*/ 269092 h 564621"/>
                <a:gd name="connsiteX7" fmla="*/ 142682 w 288816"/>
                <a:gd name="connsiteY7" fmla="*/ 155825 h 564621"/>
                <a:gd name="connsiteX8" fmla="*/ 234160 w 288816"/>
                <a:gd name="connsiteY8" fmla="*/ 113277 h 564621"/>
                <a:gd name="connsiteX9" fmla="*/ 288817 w 288816"/>
                <a:gd name="connsiteY9" fmla="*/ 113277 h 564621"/>
                <a:gd name="connsiteX10" fmla="*/ 288817 w 288816"/>
                <a:gd name="connsiteY10" fmla="*/ 10 h 564621"/>
                <a:gd name="connsiteX11" fmla="*/ 257174 w 288816"/>
                <a:gd name="connsiteY11" fmla="*/ 10 h 564621"/>
                <a:gd name="connsiteX12" fmla="*/ 169148 w 288816"/>
                <a:gd name="connsiteY12" fmla="*/ 25309 h 56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8816" h="564621">
                  <a:moveTo>
                    <a:pt x="169148" y="25309"/>
                  </a:moveTo>
                  <a:cubicBezTo>
                    <a:pt x="143833" y="41982"/>
                    <a:pt x="122546" y="67281"/>
                    <a:pt x="106436" y="101778"/>
                  </a:cubicBezTo>
                  <a:lnTo>
                    <a:pt x="106436" y="10935"/>
                  </a:lnTo>
                  <a:lnTo>
                    <a:pt x="0" y="10935"/>
                  </a:lnTo>
                  <a:lnTo>
                    <a:pt x="0" y="564621"/>
                  </a:lnTo>
                  <a:lnTo>
                    <a:pt x="106436" y="564621"/>
                  </a:lnTo>
                  <a:lnTo>
                    <a:pt x="106436" y="269092"/>
                  </a:lnTo>
                  <a:cubicBezTo>
                    <a:pt x="106436" y="221945"/>
                    <a:pt x="118518" y="184573"/>
                    <a:pt x="142682" y="155825"/>
                  </a:cubicBezTo>
                  <a:cubicBezTo>
                    <a:pt x="165051" y="128393"/>
                    <a:pt x="198760" y="112720"/>
                    <a:pt x="234160" y="113277"/>
                  </a:cubicBezTo>
                  <a:lnTo>
                    <a:pt x="288817" y="113277"/>
                  </a:lnTo>
                  <a:lnTo>
                    <a:pt x="288817" y="10"/>
                  </a:lnTo>
                  <a:lnTo>
                    <a:pt x="257174" y="10"/>
                  </a:lnTo>
                  <a:cubicBezTo>
                    <a:pt x="225985" y="-346"/>
                    <a:pt x="195383" y="8451"/>
                    <a:pt x="169148" y="25309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46" name="Forma libre 51">
              <a:extLst>
                <a:ext uri="{FF2B5EF4-FFF2-40B4-BE49-F238E27FC236}">
                  <a16:creationId xmlns:a16="http://schemas.microsoft.com/office/drawing/2014/main" id="{6A354767-B6AD-01D7-9166-466154EB4B62}"/>
                </a:ext>
              </a:extLst>
            </p:cNvPr>
            <p:cNvSpPr/>
            <p:nvPr userDrawn="1"/>
          </p:nvSpPr>
          <p:spPr>
            <a:xfrm>
              <a:off x="8092581" y="5777789"/>
              <a:ext cx="474073" cy="762971"/>
            </a:xfrm>
            <a:custGeom>
              <a:avLst/>
              <a:gdLst>
                <a:gd name="connsiteX0" fmla="*/ 465444 w 474073"/>
                <a:gd name="connsiteY0" fmla="*/ 209285 h 762971"/>
                <a:gd name="connsiteX1" fmla="*/ 333118 w 474073"/>
                <a:gd name="connsiteY1" fmla="*/ 209285 h 762971"/>
                <a:gd name="connsiteX2" fmla="*/ 107587 w 474073"/>
                <a:gd name="connsiteY2" fmla="*/ 458818 h 762971"/>
                <a:gd name="connsiteX3" fmla="*/ 107587 w 474073"/>
                <a:gd name="connsiteY3" fmla="*/ 0 h 762971"/>
                <a:gd name="connsiteX4" fmla="*/ 0 w 474073"/>
                <a:gd name="connsiteY4" fmla="*/ 0 h 762971"/>
                <a:gd name="connsiteX5" fmla="*/ 0 w 474073"/>
                <a:gd name="connsiteY5" fmla="*/ 762972 h 762971"/>
                <a:gd name="connsiteX6" fmla="*/ 107587 w 474073"/>
                <a:gd name="connsiteY6" fmla="*/ 762972 h 762971"/>
                <a:gd name="connsiteX7" fmla="*/ 107587 w 474073"/>
                <a:gd name="connsiteY7" fmla="*/ 485841 h 762971"/>
                <a:gd name="connsiteX8" fmla="*/ 342323 w 474073"/>
                <a:gd name="connsiteY8" fmla="*/ 762972 h 762971"/>
                <a:gd name="connsiteX9" fmla="*/ 474074 w 474073"/>
                <a:gd name="connsiteY9" fmla="*/ 762972 h 762971"/>
                <a:gd name="connsiteX10" fmla="*/ 221503 w 474073"/>
                <a:gd name="connsiteY10" fmla="*/ 470317 h 762971"/>
                <a:gd name="connsiteX11" fmla="*/ 465444 w 474073"/>
                <a:gd name="connsiteY11" fmla="*/ 209285 h 76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4073" h="762971">
                  <a:moveTo>
                    <a:pt x="465444" y="209285"/>
                  </a:moveTo>
                  <a:lnTo>
                    <a:pt x="333118" y="209285"/>
                  </a:lnTo>
                  <a:lnTo>
                    <a:pt x="107587" y="458818"/>
                  </a:lnTo>
                  <a:lnTo>
                    <a:pt x="107587" y="0"/>
                  </a:lnTo>
                  <a:lnTo>
                    <a:pt x="0" y="0"/>
                  </a:lnTo>
                  <a:lnTo>
                    <a:pt x="0" y="762972"/>
                  </a:lnTo>
                  <a:lnTo>
                    <a:pt x="107587" y="762972"/>
                  </a:lnTo>
                  <a:lnTo>
                    <a:pt x="107587" y="485841"/>
                  </a:lnTo>
                  <a:lnTo>
                    <a:pt x="342323" y="762972"/>
                  </a:lnTo>
                  <a:lnTo>
                    <a:pt x="474074" y="762972"/>
                  </a:lnTo>
                  <a:lnTo>
                    <a:pt x="221503" y="470317"/>
                  </a:lnTo>
                  <a:lnTo>
                    <a:pt x="465444" y="209285"/>
                  </a:ln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  <p:sp>
          <p:nvSpPr>
            <p:cNvPr id="47" name="Forma libre 52">
              <a:extLst>
                <a:ext uri="{FF2B5EF4-FFF2-40B4-BE49-F238E27FC236}">
                  <a16:creationId xmlns:a16="http://schemas.microsoft.com/office/drawing/2014/main" id="{77EB4CF2-A4F1-DA12-E087-711BBB61FD25}"/>
                </a:ext>
              </a:extLst>
            </p:cNvPr>
            <p:cNvSpPr/>
            <p:nvPr userDrawn="1"/>
          </p:nvSpPr>
          <p:spPr>
            <a:xfrm>
              <a:off x="8542492" y="5976149"/>
              <a:ext cx="464347" cy="576742"/>
            </a:xfrm>
            <a:custGeom>
              <a:avLst/>
              <a:gdLst>
                <a:gd name="connsiteX0" fmla="*/ 422293 w 464347"/>
                <a:gd name="connsiteY0" fmla="*/ 309904 h 576742"/>
                <a:gd name="connsiteX1" fmla="*/ 292844 w 464347"/>
                <a:gd name="connsiteY1" fmla="*/ 248383 h 576742"/>
                <a:gd name="connsiteX2" fmla="*/ 238763 w 464347"/>
                <a:gd name="connsiteY2" fmla="*/ 235734 h 576742"/>
                <a:gd name="connsiteX3" fmla="*/ 180654 w 464347"/>
                <a:gd name="connsiteY3" fmla="*/ 216761 h 576742"/>
                <a:gd name="connsiteX4" fmla="*/ 140381 w 464347"/>
                <a:gd name="connsiteY4" fmla="*/ 193187 h 576742"/>
                <a:gd name="connsiteX5" fmla="*/ 125422 w 464347"/>
                <a:gd name="connsiteY5" fmla="*/ 155815 h 576742"/>
                <a:gd name="connsiteX6" fmla="*/ 154189 w 464347"/>
                <a:gd name="connsiteY6" fmla="*/ 109818 h 576742"/>
                <a:gd name="connsiteX7" fmla="*/ 229557 w 464347"/>
                <a:gd name="connsiteY7" fmla="*/ 91419 h 576742"/>
                <a:gd name="connsiteX8" fmla="*/ 315282 w 464347"/>
                <a:gd name="connsiteY8" fmla="*/ 112693 h 576742"/>
                <a:gd name="connsiteX9" fmla="*/ 368213 w 464347"/>
                <a:gd name="connsiteY9" fmla="*/ 185138 h 576742"/>
                <a:gd name="connsiteX10" fmla="*/ 457389 w 464347"/>
                <a:gd name="connsiteY10" fmla="*/ 152940 h 576742"/>
                <a:gd name="connsiteX11" fmla="*/ 410787 w 464347"/>
                <a:gd name="connsiteY11" fmla="*/ 68996 h 576742"/>
                <a:gd name="connsiteX12" fmla="*/ 331966 w 464347"/>
                <a:gd name="connsiteY12" fmla="*/ 17825 h 576742"/>
                <a:gd name="connsiteX13" fmla="*/ 120244 w 464347"/>
                <a:gd name="connsiteY13" fmla="*/ 20124 h 576742"/>
                <a:gd name="connsiteX14" fmla="*/ 46027 w 464347"/>
                <a:gd name="connsiteY14" fmla="*/ 75895 h 576742"/>
                <a:gd name="connsiteX15" fmla="*/ 19561 w 464347"/>
                <a:gd name="connsiteY15" fmla="*/ 156965 h 576742"/>
                <a:gd name="connsiteX16" fmla="*/ 59834 w 464347"/>
                <a:gd name="connsiteY16" fmla="*/ 259883 h 576742"/>
                <a:gd name="connsiteX17" fmla="*/ 189284 w 464347"/>
                <a:gd name="connsiteY17" fmla="*/ 323703 h 576742"/>
                <a:gd name="connsiteX18" fmla="*/ 245091 w 464347"/>
                <a:gd name="connsiteY18" fmla="*/ 338077 h 576742"/>
                <a:gd name="connsiteX19" fmla="*/ 331966 w 464347"/>
                <a:gd name="connsiteY19" fmla="*/ 367975 h 576742"/>
                <a:gd name="connsiteX20" fmla="*/ 359583 w 464347"/>
                <a:gd name="connsiteY20" fmla="*/ 415122 h 576742"/>
                <a:gd name="connsiteX21" fmla="*/ 326788 w 464347"/>
                <a:gd name="connsiteY21" fmla="*/ 465718 h 576742"/>
                <a:gd name="connsiteX22" fmla="*/ 236461 w 464347"/>
                <a:gd name="connsiteY22" fmla="*/ 485842 h 576742"/>
                <a:gd name="connsiteX23" fmla="*/ 173175 w 464347"/>
                <a:gd name="connsiteY23" fmla="*/ 474918 h 576742"/>
                <a:gd name="connsiteX24" fmla="*/ 120244 w 464347"/>
                <a:gd name="connsiteY24" fmla="*/ 442145 h 576742"/>
                <a:gd name="connsiteX25" fmla="*/ 86875 w 464347"/>
                <a:gd name="connsiteY25" fmla="*/ 385799 h 576742"/>
                <a:gd name="connsiteX26" fmla="*/ 0 w 464347"/>
                <a:gd name="connsiteY26" fmla="*/ 423746 h 576742"/>
                <a:gd name="connsiteX27" fmla="*/ 135778 w 464347"/>
                <a:gd name="connsiteY27" fmla="*/ 560012 h 576742"/>
                <a:gd name="connsiteX28" fmla="*/ 236461 w 464347"/>
                <a:gd name="connsiteY28" fmla="*/ 576686 h 576742"/>
                <a:gd name="connsiteX29" fmla="*/ 357281 w 464347"/>
                <a:gd name="connsiteY29" fmla="*/ 555412 h 576742"/>
                <a:gd name="connsiteX30" fmla="*/ 436102 w 464347"/>
                <a:gd name="connsiteY30" fmla="*/ 496766 h 576742"/>
                <a:gd name="connsiteX31" fmla="*/ 464293 w 464347"/>
                <a:gd name="connsiteY31" fmla="*/ 412247 h 576742"/>
                <a:gd name="connsiteX32" fmla="*/ 422293 w 464347"/>
                <a:gd name="connsiteY32" fmla="*/ 309904 h 576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464347" h="576742">
                  <a:moveTo>
                    <a:pt x="422293" y="309904"/>
                  </a:moveTo>
                  <a:cubicBezTo>
                    <a:pt x="394103" y="283456"/>
                    <a:pt x="350953" y="263332"/>
                    <a:pt x="292844" y="248383"/>
                  </a:cubicBezTo>
                  <a:lnTo>
                    <a:pt x="238763" y="235734"/>
                  </a:lnTo>
                  <a:cubicBezTo>
                    <a:pt x="219086" y="230439"/>
                    <a:pt x="199698" y="224109"/>
                    <a:pt x="180654" y="216761"/>
                  </a:cubicBezTo>
                  <a:cubicBezTo>
                    <a:pt x="165926" y="211431"/>
                    <a:pt x="152233" y="203439"/>
                    <a:pt x="140381" y="193187"/>
                  </a:cubicBezTo>
                  <a:cubicBezTo>
                    <a:pt x="130198" y="183499"/>
                    <a:pt x="124732" y="169855"/>
                    <a:pt x="125422" y="155815"/>
                  </a:cubicBezTo>
                  <a:cubicBezTo>
                    <a:pt x="125422" y="136841"/>
                    <a:pt x="134627" y="121892"/>
                    <a:pt x="154189" y="109818"/>
                  </a:cubicBezTo>
                  <a:cubicBezTo>
                    <a:pt x="173750" y="97744"/>
                    <a:pt x="198490" y="91419"/>
                    <a:pt x="229557" y="91419"/>
                  </a:cubicBezTo>
                  <a:cubicBezTo>
                    <a:pt x="259475" y="91011"/>
                    <a:pt x="288989" y="98342"/>
                    <a:pt x="315282" y="112693"/>
                  </a:cubicBezTo>
                  <a:cubicBezTo>
                    <a:pt x="340596" y="127067"/>
                    <a:pt x="357856" y="151215"/>
                    <a:pt x="368213" y="185138"/>
                  </a:cubicBezTo>
                  <a:lnTo>
                    <a:pt x="457389" y="152940"/>
                  </a:lnTo>
                  <a:cubicBezTo>
                    <a:pt x="449392" y="121392"/>
                    <a:pt x="433340" y="92460"/>
                    <a:pt x="410787" y="68996"/>
                  </a:cubicBezTo>
                  <a:cubicBezTo>
                    <a:pt x="388637" y="46342"/>
                    <a:pt x="361711" y="28869"/>
                    <a:pt x="331966" y="17825"/>
                  </a:cubicBezTo>
                  <a:cubicBezTo>
                    <a:pt x="263387" y="-6709"/>
                    <a:pt x="188306" y="-5893"/>
                    <a:pt x="120244" y="20124"/>
                  </a:cubicBezTo>
                  <a:cubicBezTo>
                    <a:pt x="91075" y="31957"/>
                    <a:pt x="65473" y="51178"/>
                    <a:pt x="46027" y="75895"/>
                  </a:cubicBezTo>
                  <a:cubicBezTo>
                    <a:pt x="28363" y="99193"/>
                    <a:pt x="19043" y="127745"/>
                    <a:pt x="19561" y="156965"/>
                  </a:cubicBezTo>
                  <a:cubicBezTo>
                    <a:pt x="18468" y="195309"/>
                    <a:pt x="33024" y="232451"/>
                    <a:pt x="59834" y="259883"/>
                  </a:cubicBezTo>
                  <a:cubicBezTo>
                    <a:pt x="86702" y="287866"/>
                    <a:pt x="129852" y="309139"/>
                    <a:pt x="189284" y="323703"/>
                  </a:cubicBezTo>
                  <a:lnTo>
                    <a:pt x="245091" y="338077"/>
                  </a:lnTo>
                  <a:cubicBezTo>
                    <a:pt x="284214" y="346702"/>
                    <a:pt x="312980" y="356476"/>
                    <a:pt x="331966" y="367975"/>
                  </a:cubicBezTo>
                  <a:cubicBezTo>
                    <a:pt x="349284" y="377261"/>
                    <a:pt x="359985" y="395470"/>
                    <a:pt x="359583" y="415122"/>
                  </a:cubicBezTo>
                  <a:cubicBezTo>
                    <a:pt x="359583" y="435820"/>
                    <a:pt x="348651" y="452494"/>
                    <a:pt x="326788" y="465718"/>
                  </a:cubicBezTo>
                  <a:cubicBezTo>
                    <a:pt x="304926" y="478942"/>
                    <a:pt x="275008" y="485842"/>
                    <a:pt x="236461" y="485842"/>
                  </a:cubicBezTo>
                  <a:cubicBezTo>
                    <a:pt x="214886" y="486009"/>
                    <a:pt x="193427" y="482306"/>
                    <a:pt x="173175" y="474918"/>
                  </a:cubicBezTo>
                  <a:cubicBezTo>
                    <a:pt x="153211" y="468334"/>
                    <a:pt x="135030" y="457105"/>
                    <a:pt x="120244" y="442145"/>
                  </a:cubicBezTo>
                  <a:cubicBezTo>
                    <a:pt x="104883" y="426230"/>
                    <a:pt x="93434" y="406929"/>
                    <a:pt x="86875" y="385799"/>
                  </a:cubicBezTo>
                  <a:lnTo>
                    <a:pt x="0" y="423746"/>
                  </a:lnTo>
                  <a:cubicBezTo>
                    <a:pt x="20941" y="488188"/>
                    <a:pt x="71398" y="538790"/>
                    <a:pt x="135778" y="560012"/>
                  </a:cubicBezTo>
                  <a:cubicBezTo>
                    <a:pt x="168170" y="571172"/>
                    <a:pt x="202229" y="576806"/>
                    <a:pt x="236461" y="576686"/>
                  </a:cubicBezTo>
                  <a:cubicBezTo>
                    <a:pt x="277712" y="577468"/>
                    <a:pt x="318734" y="570240"/>
                    <a:pt x="357281" y="555412"/>
                  </a:cubicBezTo>
                  <a:cubicBezTo>
                    <a:pt x="388349" y="543286"/>
                    <a:pt x="415562" y="523030"/>
                    <a:pt x="436102" y="496766"/>
                  </a:cubicBezTo>
                  <a:cubicBezTo>
                    <a:pt x="454800" y="472589"/>
                    <a:pt x="464753" y="442795"/>
                    <a:pt x="464293" y="412247"/>
                  </a:cubicBezTo>
                  <a:cubicBezTo>
                    <a:pt x="465386" y="373731"/>
                    <a:pt x="450140" y="336548"/>
                    <a:pt x="422293" y="309904"/>
                  </a:cubicBezTo>
                  <a:close/>
                </a:path>
              </a:pathLst>
            </a:custGeom>
            <a:solidFill>
              <a:srgbClr val="00A443"/>
            </a:solidFill>
            <a:ln w="574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s-E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2" charset="77"/>
                  <a:ea typeface="+mn-ea"/>
                  <a:cs typeface="+mn-cs"/>
                </a:defRPr>
              </a:lvl9pPr>
            </a:lstStyle>
            <a:p>
              <a:endParaRPr lang="es-ES_tradnl"/>
            </a:p>
          </p:txBody>
        </p:sp>
      </p:grpSp>
    </p:spTree>
    <p:extLst>
      <p:ext uri="{BB962C8B-B14F-4D97-AF65-F5344CB8AC3E}">
        <p14:creationId xmlns:p14="http://schemas.microsoft.com/office/powerpoint/2010/main" val="3680205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9" r:id="rId1"/>
    <p:sldLayoutId id="2147483860" r:id="rId2"/>
    <p:sldLayoutId id="2147483861" r:id="rId3"/>
    <p:sldLayoutId id="2147483862" r:id="rId4"/>
    <p:sldLayoutId id="2147483863" r:id="rId5"/>
    <p:sldLayoutId id="2147483864" r:id="rId6"/>
    <p:sldLayoutId id="2147483865" r:id="rId7"/>
    <p:sldLayoutId id="2147483866" r:id="rId8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300" b="1" i="0" kern="1200">
          <a:solidFill>
            <a:schemeClr val="accent1"/>
          </a:solidFill>
          <a:latin typeface="+mj-lt"/>
          <a:ea typeface="IberPangea Text" panose="020B0404000000000000" pitchFamily="34" charset="0"/>
          <a:cs typeface="IberPangea Text" panose="020B0404000000000000" pitchFamily="34" charset="0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8799">
          <a:solidFill>
            <a:schemeClr val="tx1"/>
          </a:solidFill>
          <a:latin typeface="Arial" pitchFamily="2" charset="77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8799">
          <a:solidFill>
            <a:schemeClr val="tx1"/>
          </a:solidFill>
          <a:latin typeface="Arial" pitchFamily="2" charset="77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8799">
          <a:solidFill>
            <a:schemeClr val="tx1"/>
          </a:solidFill>
          <a:latin typeface="Arial" pitchFamily="2" charset="77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8799">
          <a:solidFill>
            <a:schemeClr val="tx1"/>
          </a:solidFill>
          <a:latin typeface="Arial" pitchFamily="2" charset="77"/>
        </a:defRPr>
      </a:lvl5pPr>
      <a:lvl6pPr marL="914275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8799">
          <a:solidFill>
            <a:schemeClr val="tx1"/>
          </a:solidFill>
          <a:latin typeface="Arial" pitchFamily="2" charset="77"/>
        </a:defRPr>
      </a:lvl6pPr>
      <a:lvl7pPr marL="1828549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8799">
          <a:solidFill>
            <a:schemeClr val="tx1"/>
          </a:solidFill>
          <a:latin typeface="Arial" pitchFamily="2" charset="77"/>
        </a:defRPr>
      </a:lvl7pPr>
      <a:lvl8pPr marL="2742823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8799">
          <a:solidFill>
            <a:schemeClr val="tx1"/>
          </a:solidFill>
          <a:latin typeface="Arial" pitchFamily="2" charset="77"/>
        </a:defRPr>
      </a:lvl8pPr>
      <a:lvl9pPr marL="3657097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8799">
          <a:solidFill>
            <a:schemeClr val="tx1"/>
          </a:solidFill>
          <a:latin typeface="Arial" pitchFamily="2" charset="77"/>
        </a:defRPr>
      </a:lvl9pPr>
    </p:titleStyle>
    <p:bodyStyle>
      <a:lvl1pPr marL="0" indent="0" algn="l" defTabSz="331171" rtl="0" eaLnBrk="1" fontAlgn="base" hangingPunct="1">
        <a:lnSpc>
          <a:spcPct val="120000"/>
        </a:lnSpc>
        <a:spcBef>
          <a:spcPts val="0"/>
        </a:spcBef>
        <a:spcAft>
          <a:spcPts val="600"/>
        </a:spcAft>
        <a:buClr>
          <a:schemeClr val="tx1"/>
        </a:buClr>
        <a:buFontTx/>
        <a:buNone/>
        <a:defRPr sz="1100" b="0" i="0" kern="1200">
          <a:solidFill>
            <a:schemeClr val="tx1"/>
          </a:solidFill>
          <a:latin typeface="+mn-lt"/>
          <a:ea typeface="IberPangea Text Light" panose="020B0404000000000000" pitchFamily="34" charset="0"/>
          <a:cs typeface="IberPangea Text Light" panose="020B0404000000000000" pitchFamily="34" charset="0"/>
        </a:defRPr>
      </a:lvl1pPr>
      <a:lvl2pPr marL="0" indent="0" algn="l" defTabSz="331171" rtl="0" eaLnBrk="1" fontAlgn="base" hangingPunct="1">
        <a:lnSpc>
          <a:spcPct val="120000"/>
        </a:lnSpc>
        <a:spcBef>
          <a:spcPts val="0"/>
        </a:spcBef>
        <a:spcAft>
          <a:spcPts val="0"/>
        </a:spcAft>
        <a:buClr>
          <a:schemeClr val="tx1"/>
        </a:buClr>
        <a:buFont typeface="Arial"/>
        <a:buNone/>
        <a:tabLst/>
        <a:defRPr sz="1100" b="1" i="0" kern="1200">
          <a:solidFill>
            <a:schemeClr val="accent1"/>
          </a:solidFill>
          <a:latin typeface="+mn-lt"/>
          <a:ea typeface="IberPangea Text SmBold" panose="020B0504000000000000" pitchFamily="34" charset="0"/>
          <a:cs typeface="IberPangea Text SmBold" panose="020B0504000000000000" pitchFamily="34" charset="0"/>
        </a:defRPr>
      </a:lvl2pPr>
      <a:lvl3pPr marL="111125" indent="-107950" algn="l" defTabSz="331171" rtl="0" eaLnBrk="1" fontAlgn="base" hangingPunct="1">
        <a:lnSpc>
          <a:spcPct val="120000"/>
        </a:lnSpc>
        <a:spcBef>
          <a:spcPts val="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Arial"/>
        <a:buChar char="–"/>
        <a:tabLst/>
        <a:defRPr sz="1100" b="0" i="0" kern="1200">
          <a:solidFill>
            <a:schemeClr val="tx1"/>
          </a:solidFill>
          <a:latin typeface="+mn-lt"/>
          <a:ea typeface="IberPangea Text Light" panose="020B0404000000000000" pitchFamily="34" charset="0"/>
          <a:cs typeface="IberPangea Text Light" panose="020B0404000000000000" pitchFamily="34" charset="0"/>
        </a:defRPr>
      </a:lvl3pPr>
      <a:lvl4pPr marL="231775" indent="-115888" algn="l" rtl="0" eaLnBrk="1" fontAlgn="base" hangingPunct="1">
        <a:lnSpc>
          <a:spcPct val="120000"/>
        </a:lnSpc>
        <a:spcBef>
          <a:spcPts val="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Arial"/>
        <a:buChar char="–"/>
        <a:tabLst/>
        <a:defRPr sz="1100" b="0" i="0" kern="1200">
          <a:solidFill>
            <a:schemeClr val="tx1"/>
          </a:solidFill>
          <a:latin typeface="+mn-lt"/>
          <a:ea typeface="IberPangea Text Light" panose="020B0404000000000000" pitchFamily="34" charset="0"/>
          <a:cs typeface="IberPangea Text Light" panose="020B0404000000000000" pitchFamily="34" charset="0"/>
        </a:defRPr>
      </a:lvl4pPr>
      <a:lvl5pPr marL="357188" indent="-120650" algn="l" rtl="0" eaLnBrk="1" fontAlgn="base" hangingPunct="1">
        <a:lnSpc>
          <a:spcPct val="120000"/>
        </a:lnSpc>
        <a:spcBef>
          <a:spcPts val="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Arial"/>
        <a:buChar char="–"/>
        <a:tabLst/>
        <a:defRPr sz="1100" b="0" i="0" kern="1200">
          <a:solidFill>
            <a:schemeClr val="tx1"/>
          </a:solidFill>
          <a:latin typeface="+mn-lt"/>
          <a:ea typeface="IberPangea Text Light" panose="020B0404000000000000" pitchFamily="34" charset="0"/>
          <a:cs typeface="IberPangea Text Light" panose="020B0404000000000000" pitchFamily="34" charset="0"/>
        </a:defRPr>
      </a:lvl5pPr>
      <a:lvl6pPr marL="154769" indent="-142863" algn="l" defTabSz="1828549" rtl="0" eaLnBrk="1" latinLnBrk="0" hangingPunct="1">
        <a:lnSpc>
          <a:spcPct val="100000"/>
        </a:lnSpc>
        <a:spcBef>
          <a:spcPts val="1000"/>
        </a:spcBef>
        <a:buClr>
          <a:schemeClr val="tx2"/>
        </a:buClr>
        <a:buSzPct val="100000"/>
        <a:buFont typeface="Arial" panose="020B0604020202020204" pitchFamily="34" charset="0"/>
        <a:buChar char="•"/>
        <a:tabLst/>
        <a:defRPr sz="1000" b="0" i="0" kern="1200">
          <a:solidFill>
            <a:schemeClr val="accent4"/>
          </a:solidFill>
          <a:latin typeface="IberPangea Text" panose="020B0504000000000000" pitchFamily="34" charset="0"/>
          <a:ea typeface="IberPangea Text" panose="020B0504000000000000" pitchFamily="34" charset="0"/>
          <a:cs typeface="IberPangea Text" panose="020B0504000000000000" pitchFamily="34" charset="0"/>
        </a:defRPr>
      </a:lvl6pPr>
      <a:lvl7pPr marL="5942783" indent="-457137" algn="l" defTabSz="182854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057" indent="-457137" algn="l" defTabSz="182854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1331" indent="-457137" algn="l" defTabSz="182854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182854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275" algn="l" defTabSz="182854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549" algn="l" defTabSz="182854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2823" algn="l" defTabSz="182854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097" algn="l" defTabSz="182854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371" algn="l" defTabSz="182854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5646" algn="l" defTabSz="182854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399920" algn="l" defTabSz="182854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195" algn="l" defTabSz="182854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55" userDrawn="1">
          <p15:clr>
            <a:srgbClr val="F26B43"/>
          </p15:clr>
        </p15:guide>
        <p15:guide id="2" pos="256" userDrawn="1">
          <p15:clr>
            <a:srgbClr val="F26B43"/>
          </p15:clr>
        </p15:guide>
        <p15:guide id="3" pos="7424" userDrawn="1">
          <p15:clr>
            <a:srgbClr val="F26B43"/>
          </p15:clr>
        </p15:guide>
        <p15:guide id="5" orient="horz" pos="4066" userDrawn="1">
          <p15:clr>
            <a:srgbClr val="F26B43"/>
          </p15:clr>
        </p15:guide>
        <p15:guide id="6" pos="3908" userDrawn="1">
          <p15:clr>
            <a:srgbClr val="F26B43"/>
          </p15:clr>
        </p15:guide>
        <p15:guide id="7" pos="3772" userDrawn="1">
          <p15:clr>
            <a:srgbClr val="F26B43"/>
          </p15:clr>
        </p15:guide>
        <p15:guide id="9" orient="horz" pos="713" userDrawn="1">
          <p15:clr>
            <a:srgbClr val="F26B43"/>
          </p15:clr>
        </p15:guide>
        <p15:guide id="10" orient="horz" pos="3975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F913831-3DA3-614A-AF95-D748808F3EC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s-ES" dirty="0"/>
              <a:t>Network Planning &amp; Regulation 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56FD3A39-DF6D-09A0-20FF-54320D4633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kern="0" dirty="0">
                <a:latin typeface="+mn-lt"/>
                <a:cs typeface="Calibri" panose="020F0502020204030204" pitchFamily="34" charset="0"/>
              </a:rPr>
              <a:t>DCP066 Teleconference </a:t>
            </a:r>
            <a:br>
              <a:rPr lang="en-GB" kern="0" dirty="0">
                <a:latin typeface="+mn-lt"/>
                <a:cs typeface="Calibri" panose="020F0502020204030204" pitchFamily="34" charset="0"/>
              </a:rPr>
            </a:br>
            <a:r>
              <a:rPr lang="en-GB" sz="3600" kern="0" dirty="0">
                <a:latin typeface="+mn-lt"/>
                <a:cs typeface="Calibri" panose="020F0502020204030204" pitchFamily="34" charset="0"/>
              </a:rPr>
              <a:t>SP Distribution &amp; SP Manweb</a:t>
            </a:r>
            <a:br>
              <a:rPr lang="en-GB" kern="0" dirty="0">
                <a:latin typeface="+mn-lt"/>
                <a:cs typeface="Calibri" panose="020F0502020204030204" pitchFamily="34" charset="0"/>
              </a:rPr>
            </a:br>
            <a:endParaRPr lang="en-GB" sz="2400" kern="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2" name="TextBox 2">
            <a:extLst>
              <a:ext uri="{FF2B5EF4-FFF2-40B4-BE49-F238E27FC236}">
                <a16:creationId xmlns:a16="http://schemas.microsoft.com/office/drawing/2014/main" id="{06C73AD7-B3A8-30D0-4843-04414E1F8CF7}"/>
              </a:ext>
            </a:extLst>
          </p:cNvPr>
          <p:cNvSpPr txBox="1"/>
          <p:nvPr/>
        </p:nvSpPr>
        <p:spPr>
          <a:xfrm>
            <a:off x="3719512" y="5313679"/>
            <a:ext cx="2681288" cy="37722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US" sz="2000" dirty="0">
                <a:solidFill>
                  <a:schemeClr val="accent1"/>
                </a:solidFill>
                <a:latin typeface="+mn-lt"/>
                <a:ea typeface="IberPangea Text Light" panose="020B0404000000000000" pitchFamily="34" charset="0"/>
                <a:cs typeface="IberPangea Text Light" panose="020B0404000000000000" pitchFamily="34" charset="0"/>
              </a:rPr>
              <a:t>26/03/2026</a:t>
            </a:r>
          </a:p>
        </p:txBody>
      </p:sp>
    </p:spTree>
    <p:extLst>
      <p:ext uri="{BB962C8B-B14F-4D97-AF65-F5344CB8AC3E}">
        <p14:creationId xmlns:p14="http://schemas.microsoft.com/office/powerpoint/2010/main" val="2153394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FF16014-1602-A323-B2BE-1E9E876B08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Overview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E0F077A-8AF1-1EBC-2A81-55A2E116835C}"/>
              </a:ext>
            </a:extLst>
          </p:cNvPr>
          <p:cNvSpPr txBox="1"/>
          <p:nvPr/>
        </p:nvSpPr>
        <p:spPr>
          <a:xfrm>
            <a:off x="406798" y="769026"/>
            <a:ext cx="113784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+mn-lt"/>
              </a:rPr>
              <a:t>From the last submission in November 2025 expected revenues have increased by a total of </a:t>
            </a:r>
            <a:r>
              <a:rPr lang="en-GB" sz="1200" b="1" dirty="0">
                <a:solidFill>
                  <a:schemeClr val="accent1"/>
                </a:solidFill>
                <a:latin typeface="+mn-lt"/>
              </a:rPr>
              <a:t>£44.9m</a:t>
            </a:r>
            <a:r>
              <a:rPr lang="en-GB" sz="1200" dirty="0">
                <a:solidFill>
                  <a:srgbClr val="5C881A"/>
                </a:solidFill>
                <a:latin typeface="+mn-lt"/>
              </a:rPr>
              <a:t> </a:t>
            </a:r>
            <a:r>
              <a:rPr lang="en-GB" sz="1200" dirty="0">
                <a:latin typeface="+mn-lt"/>
              </a:rPr>
              <a:t>compounded throughout the years across SP Distribution and SP Manweb, set out below.</a:t>
            </a:r>
          </a:p>
          <a:p>
            <a:endParaRPr lang="en-GB" sz="1200" dirty="0">
              <a:latin typeface="+mn-lt"/>
            </a:endParaRPr>
          </a:p>
          <a:p>
            <a:r>
              <a:rPr lang="en-GB" sz="1200" dirty="0">
                <a:latin typeface="+mn-lt"/>
              </a:rPr>
              <a:t>Please note, March 2026 cost tables are reflective of published 2027/28 tariff revenues.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095F1EB-01A3-8B15-5443-EE8A9E960D9C}"/>
              </a:ext>
            </a:extLst>
          </p:cNvPr>
          <p:cNvSpPr txBox="1"/>
          <p:nvPr/>
        </p:nvSpPr>
        <p:spPr>
          <a:xfrm>
            <a:off x="337425" y="3702578"/>
            <a:ext cx="11378407" cy="661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300" u="sng" dirty="0">
                <a:latin typeface="+mn-lt"/>
              </a:rPr>
              <a:t>Inflation</a:t>
            </a:r>
          </a:p>
          <a:p>
            <a:r>
              <a:rPr lang="en-GB" sz="1200" dirty="0">
                <a:latin typeface="+mn-lt"/>
              </a:rPr>
              <a:t>The forecast inflation has now been updated for the March 26 cost tables (October 2025 OBR). </a:t>
            </a:r>
          </a:p>
          <a:p>
            <a:r>
              <a:rPr lang="en-GB" sz="1200" dirty="0">
                <a:latin typeface="+mn-lt"/>
              </a:rPr>
              <a:t>October 2025 OBR inflation was used to set tariffs for 2027/28 (December 25).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0AD788CF-7FA8-E272-6927-A4C0559BBF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6895959"/>
              </p:ext>
            </p:extLst>
          </p:nvPr>
        </p:nvGraphicFramePr>
        <p:xfrm>
          <a:off x="406796" y="1701300"/>
          <a:ext cx="6582977" cy="1833229"/>
        </p:xfrm>
        <a:graphic>
          <a:graphicData uri="http://schemas.openxmlformats.org/drawingml/2006/table">
            <a:tbl>
              <a:tblPr/>
              <a:tblGrid>
                <a:gridCol w="1744709">
                  <a:extLst>
                    <a:ext uri="{9D8B030D-6E8A-4147-A177-3AD203B41FA5}">
                      <a16:colId xmlns:a16="http://schemas.microsoft.com/office/drawing/2014/main" val="2216247945"/>
                    </a:ext>
                  </a:extLst>
                </a:gridCol>
                <a:gridCol w="806378">
                  <a:extLst>
                    <a:ext uri="{9D8B030D-6E8A-4147-A177-3AD203B41FA5}">
                      <a16:colId xmlns:a16="http://schemas.microsoft.com/office/drawing/2014/main" val="2526418479"/>
                    </a:ext>
                  </a:extLst>
                </a:gridCol>
                <a:gridCol w="806378">
                  <a:extLst>
                    <a:ext uri="{9D8B030D-6E8A-4147-A177-3AD203B41FA5}">
                      <a16:colId xmlns:a16="http://schemas.microsoft.com/office/drawing/2014/main" val="2521426909"/>
                    </a:ext>
                  </a:extLst>
                </a:gridCol>
                <a:gridCol w="806378">
                  <a:extLst>
                    <a:ext uri="{9D8B030D-6E8A-4147-A177-3AD203B41FA5}">
                      <a16:colId xmlns:a16="http://schemas.microsoft.com/office/drawing/2014/main" val="570430742"/>
                    </a:ext>
                  </a:extLst>
                </a:gridCol>
                <a:gridCol w="806378">
                  <a:extLst>
                    <a:ext uri="{9D8B030D-6E8A-4147-A177-3AD203B41FA5}">
                      <a16:colId xmlns:a16="http://schemas.microsoft.com/office/drawing/2014/main" val="2338305684"/>
                    </a:ext>
                  </a:extLst>
                </a:gridCol>
                <a:gridCol w="806378">
                  <a:extLst>
                    <a:ext uri="{9D8B030D-6E8A-4147-A177-3AD203B41FA5}">
                      <a16:colId xmlns:a16="http://schemas.microsoft.com/office/drawing/2014/main" val="1820297540"/>
                    </a:ext>
                  </a:extLst>
                </a:gridCol>
                <a:gridCol w="806378">
                  <a:extLst>
                    <a:ext uri="{9D8B030D-6E8A-4147-A177-3AD203B41FA5}">
                      <a16:colId xmlns:a16="http://schemas.microsoft.com/office/drawing/2014/main" val="3751853306"/>
                    </a:ext>
                  </a:extLst>
                </a:gridCol>
              </a:tblGrid>
              <a:tr h="322710"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FFFFFF"/>
                          </a:solidFill>
                          <a:effectLst/>
                          <a:latin typeface="IberPangea Text" panose="020B0504000000000000" pitchFamily="34" charset="0"/>
                        </a:rPr>
                        <a:t>Total Allowed Revenue (£m)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3603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FFFFFF"/>
                          </a:solidFill>
                          <a:effectLst/>
                          <a:latin typeface="IberPangea Text" panose="020B0504000000000000" pitchFamily="34" charset="0"/>
                        </a:rPr>
                        <a:t>2023/24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D8F4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FFFFFF"/>
                          </a:solidFill>
                          <a:effectLst/>
                          <a:latin typeface="IberPangea Text" panose="020B0504000000000000" pitchFamily="34" charset="0"/>
                        </a:rPr>
                        <a:t>2024/25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D8F4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FFFFFF"/>
                          </a:solidFill>
                          <a:effectLst/>
                          <a:latin typeface="IberPangea Text" panose="020B0504000000000000" pitchFamily="34" charset="0"/>
                        </a:rPr>
                        <a:t>2025/26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D8F4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FFFFFF"/>
                          </a:solidFill>
                          <a:effectLst/>
                          <a:latin typeface="IberPangea Text" panose="020B0504000000000000" pitchFamily="34" charset="0"/>
                        </a:rPr>
                        <a:t>2026/27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D8F4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FFFFFF"/>
                          </a:solidFill>
                          <a:effectLst/>
                          <a:latin typeface="IberPangea Text" panose="020B0504000000000000" pitchFamily="34" charset="0"/>
                        </a:rPr>
                        <a:t>2027/28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D8F4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FFFFFF"/>
                          </a:solidFill>
                          <a:effectLst/>
                          <a:latin typeface="IberPangea Text" panose="020B0504000000000000" pitchFamily="34" charset="0"/>
                        </a:rPr>
                        <a:t>2028/29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D8F4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6735602"/>
                  </a:ext>
                </a:extLst>
              </a:tr>
              <a:tr h="29599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200" b="1" i="0" u="none" strike="noStrike">
                          <a:solidFill>
                            <a:srgbClr val="3A3734"/>
                          </a:solidFill>
                          <a:effectLst/>
                          <a:latin typeface="IberPangea Text" panose="020B0504000000000000" pitchFamily="34" charset="0"/>
                        </a:rPr>
                        <a:t>1144.5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2EC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200" b="1" i="0" u="none" strike="noStrike">
                          <a:solidFill>
                            <a:srgbClr val="3A3734"/>
                          </a:solidFill>
                          <a:effectLst/>
                          <a:latin typeface="IberPangea Text" panose="020B0504000000000000" pitchFamily="34" charset="0"/>
                        </a:rPr>
                        <a:t>1299.7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2EC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200" b="1" i="0" u="none" strike="noStrike">
                          <a:solidFill>
                            <a:srgbClr val="3A3734"/>
                          </a:solidFill>
                          <a:effectLst/>
                          <a:latin typeface="IberPangea Text" panose="020B0504000000000000" pitchFamily="34" charset="0"/>
                        </a:rPr>
                        <a:t>1225.5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2EC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200" b="1" i="0" u="none" strike="noStrike">
                          <a:solidFill>
                            <a:srgbClr val="3A3734"/>
                          </a:solidFill>
                          <a:effectLst/>
                          <a:latin typeface="IberPangea Text" panose="020B0504000000000000" pitchFamily="34" charset="0"/>
                        </a:rPr>
                        <a:t>1221.9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2EC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200" b="1" i="0" u="none" strike="noStrike">
                          <a:solidFill>
                            <a:srgbClr val="3A3734"/>
                          </a:solidFill>
                          <a:effectLst/>
                          <a:latin typeface="IberPangea Text" panose="020B0504000000000000" pitchFamily="34" charset="0"/>
                        </a:rPr>
                        <a:t>1222.5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2EC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200" b="1" i="0" u="none" strike="noStrike">
                          <a:solidFill>
                            <a:srgbClr val="3A3734"/>
                          </a:solidFill>
                          <a:effectLst/>
                          <a:latin typeface="IberPangea Text" panose="020B0504000000000000" pitchFamily="34" charset="0"/>
                        </a:rPr>
                        <a:t>1173.8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2EC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8466621"/>
                  </a:ext>
                </a:extLst>
              </a:tr>
              <a:tr h="242905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3A3734"/>
                          </a:solidFill>
                          <a:effectLst/>
                          <a:latin typeface="IberPangea Text" panose="020B0504000000000000" pitchFamily="34" charset="0"/>
                        </a:rPr>
                        <a:t>SP Distribution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FF5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 dirty="0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589.2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623.1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540.1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583.0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593.4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565.2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2566343"/>
                  </a:ext>
                </a:extLst>
              </a:tr>
              <a:tr h="242905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3A3734"/>
                          </a:solidFill>
                          <a:effectLst/>
                          <a:latin typeface="IberPangea Text" panose="020B0504000000000000" pitchFamily="34" charset="0"/>
                        </a:rPr>
                        <a:t>SP Manweb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FF5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 dirty="0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555.2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676.6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685.4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638.9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629.1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608.6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4643148"/>
                  </a:ext>
                </a:extLst>
              </a:tr>
              <a:tr h="24290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200" b="0" i="0" u="none" strike="noStrike">
                          <a:solidFill>
                            <a:srgbClr val="FFFFFF"/>
                          </a:solidFill>
                          <a:effectLst/>
                          <a:latin typeface="IberPangea Text" panose="020B0504000000000000" pitchFamily="34" charset="0"/>
                        </a:rPr>
                        <a:t>∆ from Nov2025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D8F4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200" b="1" i="0" u="none" strike="noStrike">
                          <a:solidFill>
                            <a:srgbClr val="3A3734"/>
                          </a:solidFill>
                          <a:effectLst/>
                          <a:latin typeface="IberPangea Text" panose="020B0504000000000000" pitchFamily="34" charset="0"/>
                        </a:rPr>
                        <a:t>-0.9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2EC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200" b="1" i="0" u="none" strike="noStrike">
                          <a:solidFill>
                            <a:srgbClr val="3A3734"/>
                          </a:solidFill>
                          <a:effectLst/>
                          <a:latin typeface="IberPangea Text" panose="020B0504000000000000" pitchFamily="34" charset="0"/>
                        </a:rPr>
                        <a:t>-1.5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2EC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200" b="1" i="0" u="none" strike="noStrike">
                          <a:solidFill>
                            <a:srgbClr val="3A3734"/>
                          </a:solidFill>
                          <a:effectLst/>
                          <a:latin typeface="IberPangea Text" panose="020B0504000000000000" pitchFamily="34" charset="0"/>
                        </a:rPr>
                        <a:t>-0.7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2EC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200" b="1" i="0" u="none" strike="noStrike">
                          <a:solidFill>
                            <a:srgbClr val="3A3734"/>
                          </a:solidFill>
                          <a:effectLst/>
                          <a:latin typeface="IberPangea Text" panose="020B0504000000000000" pitchFamily="34" charset="0"/>
                        </a:rPr>
                        <a:t>-1.1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2EC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200" b="1" i="0" u="none" strike="noStrike">
                          <a:solidFill>
                            <a:srgbClr val="3A3734"/>
                          </a:solidFill>
                          <a:effectLst/>
                          <a:latin typeface="IberPangea Text" panose="020B0504000000000000" pitchFamily="34" charset="0"/>
                        </a:rPr>
                        <a:t>+26.4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2EC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200" b="1" i="0" u="none" strike="noStrike">
                          <a:solidFill>
                            <a:srgbClr val="3A3734"/>
                          </a:solidFill>
                          <a:effectLst/>
                          <a:latin typeface="IberPangea Text" panose="020B0504000000000000" pitchFamily="34" charset="0"/>
                        </a:rPr>
                        <a:t>+22.7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2EC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2663984"/>
                  </a:ext>
                </a:extLst>
              </a:tr>
              <a:tr h="242905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3A3734"/>
                          </a:solidFill>
                          <a:effectLst/>
                          <a:latin typeface="IberPangea Text" panose="020B0504000000000000" pitchFamily="34" charset="0"/>
                        </a:rPr>
                        <a:t>SP Distribution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FF5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+0.1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-0.2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+0.2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-0.6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+14.4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+12.6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7382163"/>
                  </a:ext>
                </a:extLst>
              </a:tr>
              <a:tr h="242905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1000" b="0" i="1" u="none" strike="noStrike" dirty="0">
                          <a:solidFill>
                            <a:srgbClr val="3A3734"/>
                          </a:solidFill>
                          <a:effectLst/>
                          <a:latin typeface="IberPangea Text" panose="020B0504000000000000" pitchFamily="34" charset="0"/>
                        </a:rPr>
                        <a:t>SP Manweb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FF5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 dirty="0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-1.0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-1.3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-0.9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-0.5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 dirty="0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+12.0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0" i="1" u="none" strike="noStrike" dirty="0">
                          <a:solidFill>
                            <a:srgbClr val="837C76"/>
                          </a:solidFill>
                          <a:effectLst/>
                          <a:latin typeface="IberPangea Text" panose="020B0504000000000000" pitchFamily="34" charset="0"/>
                        </a:rPr>
                        <a:t>+10.1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9917152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3732943F-739E-8A06-36BD-72DB7DA352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6268103"/>
              </p:ext>
            </p:extLst>
          </p:nvPr>
        </p:nvGraphicFramePr>
        <p:xfrm>
          <a:off x="406796" y="4633624"/>
          <a:ext cx="6582977" cy="1833229"/>
        </p:xfrm>
        <a:graphic>
          <a:graphicData uri="http://schemas.openxmlformats.org/drawingml/2006/table">
            <a:tbl>
              <a:tblPr/>
              <a:tblGrid>
                <a:gridCol w="2365409">
                  <a:extLst>
                    <a:ext uri="{9D8B030D-6E8A-4147-A177-3AD203B41FA5}">
                      <a16:colId xmlns:a16="http://schemas.microsoft.com/office/drawing/2014/main" val="2479600294"/>
                    </a:ext>
                  </a:extLst>
                </a:gridCol>
                <a:gridCol w="702928">
                  <a:extLst>
                    <a:ext uri="{9D8B030D-6E8A-4147-A177-3AD203B41FA5}">
                      <a16:colId xmlns:a16="http://schemas.microsoft.com/office/drawing/2014/main" val="3328624409"/>
                    </a:ext>
                  </a:extLst>
                </a:gridCol>
                <a:gridCol w="702928">
                  <a:extLst>
                    <a:ext uri="{9D8B030D-6E8A-4147-A177-3AD203B41FA5}">
                      <a16:colId xmlns:a16="http://schemas.microsoft.com/office/drawing/2014/main" val="1445057425"/>
                    </a:ext>
                  </a:extLst>
                </a:gridCol>
                <a:gridCol w="702928">
                  <a:extLst>
                    <a:ext uri="{9D8B030D-6E8A-4147-A177-3AD203B41FA5}">
                      <a16:colId xmlns:a16="http://schemas.microsoft.com/office/drawing/2014/main" val="4029766203"/>
                    </a:ext>
                  </a:extLst>
                </a:gridCol>
                <a:gridCol w="702928">
                  <a:extLst>
                    <a:ext uri="{9D8B030D-6E8A-4147-A177-3AD203B41FA5}">
                      <a16:colId xmlns:a16="http://schemas.microsoft.com/office/drawing/2014/main" val="530272566"/>
                    </a:ext>
                  </a:extLst>
                </a:gridCol>
                <a:gridCol w="702928">
                  <a:extLst>
                    <a:ext uri="{9D8B030D-6E8A-4147-A177-3AD203B41FA5}">
                      <a16:colId xmlns:a16="http://schemas.microsoft.com/office/drawing/2014/main" val="2144518501"/>
                    </a:ext>
                  </a:extLst>
                </a:gridCol>
                <a:gridCol w="702928">
                  <a:extLst>
                    <a:ext uri="{9D8B030D-6E8A-4147-A177-3AD203B41FA5}">
                      <a16:colId xmlns:a16="http://schemas.microsoft.com/office/drawing/2014/main" val="468255594"/>
                    </a:ext>
                  </a:extLst>
                </a:gridCol>
              </a:tblGrid>
              <a:tr h="20956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1050" b="0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Applied Inflation</a:t>
                      </a:r>
                    </a:p>
                  </a:txBody>
                  <a:tcPr marL="2553" marR="2553" marT="255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3603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0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CPI</a:t>
                      </a:r>
                    </a:p>
                  </a:txBody>
                  <a:tcPr marL="2553" marR="2553" marT="255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D8F4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CPI</a:t>
                      </a:r>
                    </a:p>
                  </a:txBody>
                  <a:tcPr marL="2553" marR="2553" marT="255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D8F4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0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CPI</a:t>
                      </a:r>
                    </a:p>
                  </a:txBody>
                  <a:tcPr marL="2553" marR="2553" marT="255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D8F4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CPI</a:t>
                      </a:r>
                    </a:p>
                  </a:txBody>
                  <a:tcPr marL="2553" marR="2553" marT="255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D8F4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CPI</a:t>
                      </a:r>
                    </a:p>
                  </a:txBody>
                  <a:tcPr marL="2553" marR="2553" marT="255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D8F4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CPI</a:t>
                      </a:r>
                    </a:p>
                  </a:txBody>
                  <a:tcPr marL="2553" marR="2553" marT="255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D8F4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14022"/>
                  </a:ext>
                </a:extLst>
              </a:tr>
              <a:tr h="209563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2023/24</a:t>
                      </a:r>
                    </a:p>
                  </a:txBody>
                  <a:tcPr marL="2553" marR="2553" marT="255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D8F4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2024/25</a:t>
                      </a:r>
                    </a:p>
                  </a:txBody>
                  <a:tcPr marL="2553" marR="2553" marT="255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D8F4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2025/26</a:t>
                      </a:r>
                    </a:p>
                  </a:txBody>
                  <a:tcPr marL="2553" marR="2553" marT="255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D8F4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0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2026/27</a:t>
                      </a:r>
                    </a:p>
                  </a:txBody>
                  <a:tcPr marL="2553" marR="2553" marT="255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D8F4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2027/28</a:t>
                      </a:r>
                    </a:p>
                  </a:txBody>
                  <a:tcPr marL="2553" marR="2553" marT="255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D8F4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2028/29</a:t>
                      </a:r>
                    </a:p>
                  </a:txBody>
                  <a:tcPr marL="2553" marR="2553" marT="255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D8F4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3853928"/>
                  </a:ext>
                </a:extLst>
              </a:tr>
              <a:tr h="209563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0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Regulatory Year</a:t>
                      </a:r>
                    </a:p>
                  </a:txBody>
                  <a:tcPr marL="2553" marR="2553" marT="255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D8F4A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GB" sz="1050" b="0" i="0" u="none" strike="noStrike">
                          <a:solidFill>
                            <a:srgbClr val="3A3734"/>
                          </a:solidFill>
                          <a:effectLst/>
                          <a:latin typeface="Arial" panose="020B0604020202020204" pitchFamily="34" charset="0"/>
                        </a:rPr>
                        <a:t>Actual</a:t>
                      </a:r>
                    </a:p>
                  </a:txBody>
                  <a:tcPr marL="2553" marR="2553" marT="255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E29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GB" sz="1050" b="0" i="0" u="none" strike="noStrike">
                          <a:solidFill>
                            <a:srgbClr val="3A3734"/>
                          </a:solidFill>
                          <a:effectLst/>
                          <a:latin typeface="Arial" panose="020B0604020202020204" pitchFamily="34" charset="0"/>
                        </a:rPr>
                        <a:t>Forecast</a:t>
                      </a:r>
                    </a:p>
                  </a:txBody>
                  <a:tcPr marL="2553" marR="2553" marT="255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E29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3751041"/>
                  </a:ext>
                </a:extLst>
              </a:tr>
              <a:tr h="419126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200" b="0" i="0" u="none" strike="noStrike">
                          <a:solidFill>
                            <a:srgbClr val="3A3734"/>
                          </a:solidFill>
                          <a:effectLst/>
                          <a:latin typeface="Arial" panose="020B0604020202020204" pitchFamily="34" charset="0"/>
                        </a:rPr>
                        <a:t>Nov Cost Tables</a:t>
                      </a:r>
                      <a:br>
                        <a:rPr lang="en-GB" sz="1200" b="0" i="0" u="none" strike="noStrike">
                          <a:solidFill>
                            <a:srgbClr val="3A3734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0" i="0" u="none" strike="noStrike">
                          <a:solidFill>
                            <a:srgbClr val="3A3734"/>
                          </a:solidFill>
                          <a:effectLst/>
                          <a:latin typeface="Arial" panose="020B0604020202020204" pitchFamily="34" charset="0"/>
                        </a:rPr>
                        <a:t>Mar 25 OBR Forecast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E29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3A3734"/>
                          </a:solidFill>
                          <a:effectLst/>
                          <a:latin typeface="Arial" panose="020B0604020202020204" pitchFamily="34" charset="0"/>
                        </a:rPr>
                        <a:t>7.3%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3A3734"/>
                          </a:solidFill>
                          <a:effectLst/>
                          <a:latin typeface="Arial" panose="020B0604020202020204" pitchFamily="34" charset="0"/>
                        </a:rPr>
                        <a:t>3.2%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3A3734"/>
                          </a:solidFill>
                          <a:effectLst/>
                          <a:latin typeface="Arial" panose="020B0604020202020204" pitchFamily="34" charset="0"/>
                        </a:rPr>
                        <a:t>3.9%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3A3734"/>
                          </a:solidFill>
                          <a:effectLst/>
                          <a:latin typeface="Arial" panose="020B0604020202020204" pitchFamily="34" charset="0"/>
                        </a:rPr>
                        <a:t>2.1%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3A3734"/>
                          </a:solidFill>
                          <a:effectLst/>
                          <a:latin typeface="Arial" panose="020B0604020202020204" pitchFamily="34" charset="0"/>
                        </a:rPr>
                        <a:t>2.0%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3A3734"/>
                          </a:solidFill>
                          <a:effectLst/>
                          <a:latin typeface="Arial" panose="020B0604020202020204" pitchFamily="34" charset="0"/>
                        </a:rPr>
                        <a:t>2.0%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7926487"/>
                  </a:ext>
                </a:extLst>
              </a:tr>
              <a:tr h="41022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200" b="0" i="0" u="none" strike="noStrike">
                          <a:solidFill>
                            <a:srgbClr val="3A3734"/>
                          </a:solidFill>
                          <a:effectLst/>
                          <a:latin typeface="Arial" panose="020B0604020202020204" pitchFamily="34" charset="0"/>
                        </a:rPr>
                        <a:t>Mar Cost Tables</a:t>
                      </a:r>
                      <a:br>
                        <a:rPr lang="en-GB" sz="1200" b="0" i="0" u="none" strike="noStrike">
                          <a:solidFill>
                            <a:srgbClr val="3A3734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0" i="0" u="none" strike="noStrike">
                          <a:solidFill>
                            <a:srgbClr val="3A3734"/>
                          </a:solidFill>
                          <a:effectLst/>
                          <a:latin typeface="Arial" panose="020B0604020202020204" pitchFamily="34" charset="0"/>
                        </a:rPr>
                        <a:t>Oct </a:t>
                      </a:r>
                      <a:r>
                        <a:rPr lang="en-GB" sz="1000" b="0" i="0" u="none" strike="noStrike">
                          <a:solidFill>
                            <a:srgbClr val="3A3734"/>
                          </a:solidFill>
                          <a:effectLst/>
                          <a:latin typeface="Arial" panose="020B0604020202020204" pitchFamily="34" charset="0"/>
                        </a:rPr>
                        <a:t>25 </a:t>
                      </a:r>
                      <a:r>
                        <a:rPr lang="en-GB" sz="900" b="0" i="1" u="none" strike="noStrike">
                          <a:solidFill>
                            <a:srgbClr val="3A3734"/>
                          </a:solidFill>
                          <a:effectLst/>
                          <a:latin typeface="Arial" panose="020B0604020202020204" pitchFamily="34" charset="0"/>
                        </a:rPr>
                        <a:t>OBR Forecast</a:t>
                      </a:r>
                      <a:endParaRPr lang="en-GB" sz="1200" b="0" i="0" u="none" strike="noStrike">
                        <a:solidFill>
                          <a:srgbClr val="3A3734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E29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3A3734"/>
                          </a:solidFill>
                          <a:effectLst/>
                          <a:latin typeface="Arial" panose="020B0604020202020204" pitchFamily="34" charset="0"/>
                        </a:rPr>
                        <a:t>7.3%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3A3734"/>
                          </a:solidFill>
                          <a:effectLst/>
                          <a:latin typeface="Arial" panose="020B0604020202020204" pitchFamily="34" charset="0"/>
                        </a:rPr>
                        <a:t>3.2%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3A3734"/>
                          </a:solidFill>
                          <a:effectLst/>
                          <a:latin typeface="Arial" panose="020B0604020202020204" pitchFamily="34" charset="0"/>
                        </a:rPr>
                        <a:t>4.0%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3A3734"/>
                          </a:solidFill>
                          <a:effectLst/>
                          <a:latin typeface="Arial" panose="020B0604020202020204" pitchFamily="34" charset="0"/>
                        </a:rPr>
                        <a:t>2.3%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3A3734"/>
                          </a:solidFill>
                          <a:effectLst/>
                          <a:latin typeface="Arial" panose="020B0604020202020204" pitchFamily="34" charset="0"/>
                        </a:rPr>
                        <a:t>2.0%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200" b="0" i="0" u="none" strike="noStrike">
                          <a:solidFill>
                            <a:srgbClr val="3A3734"/>
                          </a:solidFill>
                          <a:effectLst/>
                          <a:latin typeface="Arial" panose="020B0604020202020204" pitchFamily="34" charset="0"/>
                        </a:rPr>
                        <a:t>2.0%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5143960"/>
                  </a:ext>
                </a:extLst>
              </a:tr>
              <a:tr h="375186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200" b="0" i="1" u="none" strike="noStrike">
                          <a:solidFill>
                            <a:srgbClr val="3A3734"/>
                          </a:solidFill>
                          <a:effectLst/>
                          <a:latin typeface="Arial" panose="020B0604020202020204" pitchFamily="34" charset="0"/>
                        </a:rPr>
                        <a:t>Change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FF5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200" b="0" i="1" u="none" strike="noStrike">
                          <a:solidFill>
                            <a:srgbClr val="3A3734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FF5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200" b="0" i="1" u="none" strike="noStrike">
                          <a:solidFill>
                            <a:srgbClr val="3A3734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FF5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200" b="0" i="1" u="none" strike="noStrike">
                          <a:solidFill>
                            <a:srgbClr val="3A3734"/>
                          </a:solidFill>
                          <a:effectLst/>
                          <a:latin typeface="Arial" panose="020B0604020202020204" pitchFamily="34" charset="0"/>
                        </a:rPr>
                        <a:t>+0.1%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FF5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200" b="0" i="1" u="none" strike="noStrike">
                          <a:solidFill>
                            <a:srgbClr val="3A3734"/>
                          </a:solidFill>
                          <a:effectLst/>
                          <a:latin typeface="Arial" panose="020B0604020202020204" pitchFamily="34" charset="0"/>
                        </a:rPr>
                        <a:t>+0.3%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FF5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200" b="0" i="1" u="none" strike="noStrike" dirty="0">
                          <a:solidFill>
                            <a:srgbClr val="3A3734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FF5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200" b="0" i="1" u="none" strike="noStrike" dirty="0">
                          <a:solidFill>
                            <a:srgbClr val="3A3734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FF5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67014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4541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FF16014-1602-A323-B2BE-1E9E876B08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Breakdown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E0F077A-8AF1-1EBC-2A81-55A2E116835C}"/>
              </a:ext>
            </a:extLst>
          </p:cNvPr>
          <p:cNvSpPr txBox="1"/>
          <p:nvPr/>
        </p:nvSpPr>
        <p:spPr>
          <a:xfrm>
            <a:off x="7014951" y="1206835"/>
            <a:ext cx="4770254" cy="4353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u="sng" dirty="0">
                <a:latin typeface="+mn-lt"/>
              </a:rPr>
              <a:t>Inflation</a:t>
            </a:r>
          </a:p>
          <a:p>
            <a:pPr marL="171450" indent="-171450">
              <a:lnSpc>
                <a:spcPct val="107000"/>
              </a:lnSpc>
              <a:buFontTx/>
              <a:buChar char="-"/>
            </a:pPr>
            <a:r>
              <a:rPr lang="en-GB" sz="1100" dirty="0">
                <a:latin typeface="+mn-lt"/>
              </a:rPr>
              <a:t>Changes from March OBR 25 to Oct OBR 25.</a:t>
            </a:r>
          </a:p>
          <a:p>
            <a:pPr>
              <a:lnSpc>
                <a:spcPct val="107000"/>
              </a:lnSpc>
            </a:pPr>
            <a:endParaRPr lang="en-GB" sz="1200" dirty="0">
              <a:latin typeface="+mn-lt"/>
            </a:endParaRPr>
          </a:p>
          <a:p>
            <a:r>
              <a:rPr lang="en-GB" sz="1400" u="sng" dirty="0" err="1">
                <a:latin typeface="+mn-lt"/>
              </a:rPr>
              <a:t>Totex</a:t>
            </a:r>
            <a:r>
              <a:rPr lang="en-GB" sz="1400" u="sng" dirty="0">
                <a:latin typeface="+mn-lt"/>
              </a:rPr>
              <a:t>/Allowances</a:t>
            </a:r>
          </a:p>
          <a:p>
            <a:pPr marL="171450" lvl="0" indent="-171450">
              <a:lnSpc>
                <a:spcPct val="107000"/>
              </a:lnSpc>
              <a:buFontTx/>
              <a:buChar char="-"/>
            </a:pPr>
            <a:r>
              <a:rPr lang="en-GB" sz="1100" dirty="0">
                <a:latin typeface="+mn-lt"/>
              </a:rPr>
              <a:t>Decreased </a:t>
            </a:r>
            <a:r>
              <a:rPr lang="en-GB" sz="1100" dirty="0" err="1">
                <a:latin typeface="+mn-lt"/>
              </a:rPr>
              <a:t>totex</a:t>
            </a:r>
            <a:r>
              <a:rPr lang="en-GB" sz="1100" dirty="0">
                <a:latin typeface="+mn-lt"/>
              </a:rPr>
              <a:t> and allowances from updated volume drivers and re-openers.</a:t>
            </a:r>
          </a:p>
          <a:p>
            <a:pPr lvl="0">
              <a:lnSpc>
                <a:spcPct val="107000"/>
              </a:lnSpc>
            </a:pPr>
            <a:endParaRPr lang="en-GB" sz="1100" dirty="0">
              <a:latin typeface="+mn-lt"/>
            </a:endParaRPr>
          </a:p>
          <a:p>
            <a:r>
              <a:rPr lang="en-GB" sz="1400" u="sng" dirty="0">
                <a:latin typeface="+mn-lt"/>
              </a:rPr>
              <a:t>Return</a:t>
            </a:r>
          </a:p>
          <a:p>
            <a:r>
              <a:rPr lang="en-GB" sz="1400" dirty="0">
                <a:latin typeface="+mn-lt"/>
              </a:rPr>
              <a:t>- </a:t>
            </a:r>
            <a:r>
              <a:rPr lang="en-GB" sz="1100" dirty="0">
                <a:latin typeface="+mn-lt"/>
              </a:rPr>
              <a:t>Updated risk-free rate and </a:t>
            </a:r>
            <a:r>
              <a:rPr lang="en-GB" sz="1100" dirty="0" err="1">
                <a:latin typeface="+mn-lt"/>
              </a:rPr>
              <a:t>iboxx</a:t>
            </a:r>
            <a:r>
              <a:rPr lang="en-GB" sz="1100" dirty="0">
                <a:latin typeface="+mn-lt"/>
              </a:rPr>
              <a:t> values per Ofgem’s WACC Allowance Model.</a:t>
            </a:r>
          </a:p>
          <a:p>
            <a:endParaRPr lang="en-GB" sz="1100" dirty="0">
              <a:latin typeface="+mn-lt"/>
            </a:endParaRPr>
          </a:p>
          <a:p>
            <a:r>
              <a:rPr lang="en-GB" sz="1400" u="sng" dirty="0">
                <a:latin typeface="+mn-lt"/>
              </a:rPr>
              <a:t>Passthrough</a:t>
            </a:r>
          </a:p>
          <a:p>
            <a:pPr marL="171450" indent="-171450">
              <a:buFontTx/>
              <a:buChar char="-"/>
            </a:pPr>
            <a:r>
              <a:rPr lang="en-GB" sz="1100" dirty="0">
                <a:latin typeface="+mn-lt"/>
              </a:rPr>
              <a:t>Reduced forecast values in relation to our passthrough.</a:t>
            </a:r>
          </a:p>
          <a:p>
            <a:pPr marL="171450" indent="-171450">
              <a:buFontTx/>
              <a:buChar char="-"/>
            </a:pPr>
            <a:r>
              <a:rPr lang="en-GB" sz="1100" dirty="0">
                <a:latin typeface="+mn-lt"/>
              </a:rPr>
              <a:t>Updated </a:t>
            </a:r>
            <a:r>
              <a:rPr lang="en-GB" sz="1100" dirty="0" err="1">
                <a:latin typeface="+mn-lt"/>
              </a:rPr>
              <a:t>SoLR</a:t>
            </a:r>
            <a:r>
              <a:rPr lang="en-GB" sz="1100" dirty="0">
                <a:latin typeface="+mn-lt"/>
              </a:rPr>
              <a:t> forecast in 26/27 resulting in a decrease of revenue.</a:t>
            </a:r>
          </a:p>
          <a:p>
            <a:endParaRPr lang="en-GB" sz="1100" dirty="0">
              <a:latin typeface="+mn-lt"/>
            </a:endParaRPr>
          </a:p>
          <a:p>
            <a:r>
              <a:rPr lang="en-GB" sz="1400" u="sng" dirty="0">
                <a:latin typeface="+mn-lt"/>
              </a:rPr>
              <a:t>Correction Factor</a:t>
            </a:r>
          </a:p>
          <a:p>
            <a:pPr marL="171450" indent="-171450">
              <a:buFontTx/>
              <a:buChar char="-"/>
            </a:pPr>
            <a:r>
              <a:rPr lang="en-GB" sz="1100" dirty="0">
                <a:latin typeface="+mn-lt"/>
              </a:rPr>
              <a:t>Since tariffs have been set for 26/27 all the allowed revenue impacts for 26/27 and any prior years are reflected in 27/28 correction factor. </a:t>
            </a:r>
          </a:p>
          <a:p>
            <a:pPr marL="171450" indent="-171450">
              <a:buFontTx/>
              <a:buChar char="-"/>
            </a:pPr>
            <a:r>
              <a:rPr lang="en-GB" sz="1100" dirty="0">
                <a:latin typeface="+mn-lt"/>
              </a:rPr>
              <a:t>We have updated the actual recovered revenue for 24/25, however due to the single year lag this impacts allowed revenues in 25/26 and 26/27 before this can be reflected in tariffs in 27/28.</a:t>
            </a:r>
          </a:p>
          <a:p>
            <a:pPr marL="171450" indent="-171450">
              <a:buFontTx/>
              <a:buChar char="-"/>
            </a:pPr>
            <a:endParaRPr lang="en-GB" sz="1200" dirty="0">
              <a:latin typeface="+mn-lt"/>
            </a:endParaRP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9251899C-3FDA-08CC-C52C-559A4B048A5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4764490"/>
              </p:ext>
            </p:extLst>
          </p:nvPr>
        </p:nvGraphicFramePr>
        <p:xfrm>
          <a:off x="406795" y="1064439"/>
          <a:ext cx="6451205" cy="51419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3" imgW="5819887" imgH="4638533" progId="Excel.Sheet.12">
                  <p:embed/>
                </p:oleObj>
              </mc:Choice>
              <mc:Fallback>
                <p:oleObj name="Worksheet" r:id="rId3" imgW="5819887" imgH="4638533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06795" y="1064439"/>
                        <a:ext cx="6451205" cy="51419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15939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7607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Iberdrola Covers">
  <a:themeElements>
    <a:clrScheme name="Iberdrola 2023">
      <a:dk1>
        <a:srgbClr val="3A3734"/>
      </a:dk1>
      <a:lt1>
        <a:srgbClr val="FFFFFF"/>
      </a:lt1>
      <a:dk2>
        <a:srgbClr val="00402A"/>
      </a:dk2>
      <a:lt2>
        <a:srgbClr val="DCEBE1"/>
      </a:lt2>
      <a:accent1>
        <a:srgbClr val="008C38"/>
      </a:accent1>
      <a:accent2>
        <a:srgbClr val="00A343"/>
      </a:accent2>
      <a:accent3>
        <a:srgbClr val="26BF64"/>
      </a:accent3>
      <a:accent4>
        <a:srgbClr val="5BD38C"/>
      </a:accent4>
      <a:accent5>
        <a:srgbClr val="0792E5"/>
      </a:accent5>
      <a:accent6>
        <a:srgbClr val="E3850D"/>
      </a:accent6>
      <a:hlink>
        <a:srgbClr val="008C38"/>
      </a:hlink>
      <a:folHlink>
        <a:srgbClr val="008C38"/>
      </a:folHlink>
    </a:clrScheme>
    <a:fontScheme name="Iberdrola">
      <a:majorFont>
        <a:latin typeface="IberPangea Text"/>
        <a:ea typeface=""/>
        <a:cs typeface=""/>
      </a:majorFont>
      <a:minorFont>
        <a:latin typeface="IberPangea Tex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noAutofit/>
      </a:bodyPr>
      <a:lstStyle>
        <a:defPPr algn="l">
          <a:defRPr sz="1100" dirty="0" err="1" smtClean="0">
            <a:latin typeface="+mn-lt"/>
            <a:ea typeface="IberPangea Text Light" panose="020B0404000000000000" pitchFamily="34" charset="0"/>
            <a:cs typeface="IberPangea Text Light" panose="020B0404000000000000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asic" id="{086DB8E6-F3DF-CD4E-B87B-D6EDB27EA223}" vid="{54C3D153-2B73-D749-B182-5AC57BC72C9E}"/>
    </a:ext>
  </a:extLst>
</a:theme>
</file>

<file path=ppt/theme/theme2.xml><?xml version="1.0" encoding="utf-8"?>
<a:theme xmlns:a="http://schemas.openxmlformats.org/drawingml/2006/main" name="Iberdrola Content">
  <a:themeElements>
    <a:clrScheme name="Iberdrola 2023">
      <a:dk1>
        <a:srgbClr val="3A3734"/>
      </a:dk1>
      <a:lt1>
        <a:srgbClr val="FFFFFF"/>
      </a:lt1>
      <a:dk2>
        <a:srgbClr val="00402A"/>
      </a:dk2>
      <a:lt2>
        <a:srgbClr val="DCEBE1"/>
      </a:lt2>
      <a:accent1>
        <a:srgbClr val="008C38"/>
      </a:accent1>
      <a:accent2>
        <a:srgbClr val="00A343"/>
      </a:accent2>
      <a:accent3>
        <a:srgbClr val="26BF64"/>
      </a:accent3>
      <a:accent4>
        <a:srgbClr val="5BD38C"/>
      </a:accent4>
      <a:accent5>
        <a:srgbClr val="0792E5"/>
      </a:accent5>
      <a:accent6>
        <a:srgbClr val="E3850D"/>
      </a:accent6>
      <a:hlink>
        <a:srgbClr val="008C38"/>
      </a:hlink>
      <a:folHlink>
        <a:srgbClr val="008C38"/>
      </a:folHlink>
    </a:clrScheme>
    <a:fontScheme name="Iberdrola">
      <a:majorFont>
        <a:latin typeface="IberPangea Text"/>
        <a:ea typeface=""/>
        <a:cs typeface=""/>
      </a:majorFont>
      <a:minorFont>
        <a:latin typeface="IberPangea Tex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noAutofit/>
      </a:bodyPr>
      <a:lstStyle>
        <a:defPPr algn="l">
          <a:defRPr sz="1100" dirty="0" smtClean="0">
            <a:latin typeface="IberPangea Text Light" panose="020B0404000000000000" pitchFamily="34" charset="0"/>
            <a:ea typeface="IberPangea Text Light" panose="020B0404000000000000" pitchFamily="34" charset="0"/>
            <a:cs typeface="IberPangea Text Light" panose="020B0404000000000000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asic" id="{086DB8E6-F3DF-CD4E-B87B-D6EDB27EA223}" vid="{67BDA557-99F3-FF44-B2EE-A7F5119F4C29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BDCC8DD10F4B941AA5419D6938F0427" ma:contentTypeVersion="5" ma:contentTypeDescription="Create a new document." ma:contentTypeScope="" ma:versionID="1aadcf7ce162f2f8f4a0a06449436de9">
  <xsd:schema xmlns:xsd="http://www.w3.org/2001/XMLSchema" xmlns:xs="http://www.w3.org/2001/XMLSchema" xmlns:p="http://schemas.microsoft.com/office/2006/metadata/properties" xmlns:ns2="898956d0-6623-4364-bc29-0b6415027d7d" xmlns:ns3="1f94cfcc-a594-4ac7-b1d5-f2d36be73ed3" targetNamespace="http://schemas.microsoft.com/office/2006/metadata/properties" ma:root="true" ma:fieldsID="426d84a185c58dec5ff365509632e357" ns2:_="" ns3:_="">
    <xsd:import namespace="898956d0-6623-4364-bc29-0b6415027d7d"/>
    <xsd:import namespace="1f94cfcc-a594-4ac7-b1d5-f2d36be73ed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8956d0-6623-4364-bc29-0b6415027d7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f94cfcc-a594-4ac7-b1d5-f2d36be73ed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3DDD001-9B15-44EC-92D4-F0985AA8E5A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DFCB008-06A1-45B0-A889-6CC075EA370F}">
  <ds:schemaRefs>
    <ds:schemaRef ds:uri="1f94cfcc-a594-4ac7-b1d5-f2d36be73ed3"/>
    <ds:schemaRef ds:uri="898956d0-6623-4364-bc29-0b6415027d7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9D225985-E045-4255-A5C0-29440C646005}">
  <ds:schemaRefs>
    <ds:schemaRef ds:uri="http://purl.org/dc/terms/"/>
    <ds:schemaRef ds:uri="898956d0-6623-4364-bc29-0b6415027d7d"/>
    <ds:schemaRef ds:uri="http://schemas.microsoft.com/office/2006/documentManagement/types"/>
    <ds:schemaRef ds:uri="1f94cfcc-a594-4ac7-b1d5-f2d36be73ed3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Metadata/LabelInfo.xml><?xml version="1.0" encoding="utf-8"?>
<clbl:labelList xmlns:clbl="http://schemas.microsoft.com/office/2020/mipLabelMetadata">
  <clbl:label id="{624b1752-a977-4927-b9e6-e48a43684aee}" enabled="1" method="Privileged" siteId="{031a09bc-a2bf-44df-888e-4e09355b7a24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IBERDROLA TEMPLATE BASIC</Template>
  <TotalTime>24811</TotalTime>
  <Words>368</Words>
  <Application>Microsoft Office PowerPoint</Application>
  <PresentationFormat>Widescreen</PresentationFormat>
  <Paragraphs>114</Paragraphs>
  <Slides>4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IberPangea Text Light</vt:lpstr>
      <vt:lpstr>IberPangea Text</vt:lpstr>
      <vt:lpstr>Arial</vt:lpstr>
      <vt:lpstr>Iberdrola Covers</vt:lpstr>
      <vt:lpstr>Iberdrola Content</vt:lpstr>
      <vt:lpstr>Worksheet</vt:lpstr>
      <vt:lpstr>DCP066 Teleconference  SP Distribution &amp; SP Manweb </vt:lpstr>
      <vt:lpstr>Overview</vt:lpstr>
      <vt:lpstr>Breakdown</vt:lpstr>
      <vt:lpstr>PowerPoint Presentation</vt:lpstr>
    </vt:vector>
  </TitlesOfParts>
  <Manager/>
  <Company>IBERDROLA S.A.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subject/>
  <dc:creator>Gurpide Hermosilla, Jose Javier</dc:creator>
  <cp:keywords/>
  <dc:description/>
  <cp:lastModifiedBy>Andy Green</cp:lastModifiedBy>
  <cp:revision>202</cp:revision>
  <cp:lastPrinted>2019-12-02T13:37:01Z</cp:lastPrinted>
  <dcterms:created xsi:type="dcterms:W3CDTF">2023-06-08T10:01:50Z</dcterms:created>
  <dcterms:modified xsi:type="dcterms:W3CDTF">2026-03-25T16:22:12Z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0x010100CBDCC8DD10F4B941AA5419D6938F0427</vt:lpwstr>
  </property>
  <property fmtid="{D5CDD505-2E9C-101B-9397-08002B2CF9AE}" pid="3" name="MediaServiceImageTags">
    <vt:lpwstr/>
  </property>
  <property fmtid="{D5CDD505-2E9C-101B-9397-08002B2CF9AE}" pid="4" name="MSIP_Label_624b1752-a977-4927-b9e6-e48a43684aee_Enabled">
    <vt:lpwstr>true</vt:lpwstr>
  </property>
  <property fmtid="{D5CDD505-2E9C-101B-9397-08002B2CF9AE}" pid="5" name="MSIP_Label_624b1752-a977-4927-b9e6-e48a43684aee_SetDate">
    <vt:lpwstr>2023-11-22T22:45:04Z</vt:lpwstr>
  </property>
  <property fmtid="{D5CDD505-2E9C-101B-9397-08002B2CF9AE}" pid="6" name="MSIP_Label_624b1752-a977-4927-b9e6-e48a43684aee_Method">
    <vt:lpwstr>Privileged</vt:lpwstr>
  </property>
  <property fmtid="{D5CDD505-2E9C-101B-9397-08002B2CF9AE}" pid="7" name="MSIP_Label_624b1752-a977-4927-b9e6-e48a43684aee_Name">
    <vt:lpwstr>Public</vt:lpwstr>
  </property>
  <property fmtid="{D5CDD505-2E9C-101B-9397-08002B2CF9AE}" pid="8" name="MSIP_Label_624b1752-a977-4927-b9e6-e48a43684aee_SiteId">
    <vt:lpwstr>031a09bc-a2bf-44df-888e-4e09355b7a24</vt:lpwstr>
  </property>
  <property fmtid="{D5CDD505-2E9C-101B-9397-08002B2CF9AE}" pid="9" name="MSIP_Label_624b1752-a977-4927-b9e6-e48a43684aee_ActionId">
    <vt:lpwstr>6f014ee3-b91f-441b-bee9-e69cd2f5233f</vt:lpwstr>
  </property>
  <property fmtid="{D5CDD505-2E9C-101B-9397-08002B2CF9AE}" pid="10" name="MSIP_Label_624b1752-a977-4927-b9e6-e48a43684aee_ContentBits">
    <vt:lpwstr>0</vt:lpwstr>
  </property>
</Properties>
</file>